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Lst>
  <p:sldSz cy="32918400" cx="62179200"/>
  <p:notesSz cx="6858000" cy="9144000"/>
  <p:embeddedFontLst>
    <p:embeddedFont>
      <p:font typeface="Comfortaa"/>
      <p:regular r:id="rId7"/>
      <p:bold r:id="rId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368">
          <p15:clr>
            <a:srgbClr val="747775"/>
          </p15:clr>
        </p15:guide>
        <p15:guide id="2" pos="1958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0368" orient="horz"/>
        <p:guide pos="19584"/>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font" Target="fonts/Comfortaa-regular.fntdata"/><Relationship Id="rId8" Type="http://schemas.openxmlformats.org/officeDocument/2006/relationships/font" Target="fonts/Comfortaa-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90894" y="685800"/>
            <a:ext cx="6476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a0db299c4d_0_0:notes"/>
          <p:cNvSpPr/>
          <p:nvPr>
            <p:ph idx="2" type="sldImg"/>
          </p:nvPr>
        </p:nvSpPr>
        <p:spPr>
          <a:xfrm>
            <a:off x="190894" y="685800"/>
            <a:ext cx="6476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a0db299c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119617" y="4765280"/>
            <a:ext cx="57939900" cy="13136700"/>
          </a:xfrm>
          <a:prstGeom prst="rect">
            <a:avLst/>
          </a:prstGeom>
        </p:spPr>
        <p:txBody>
          <a:bodyPr anchorCtr="0" anchor="b" bIns="587825" lIns="587825" spcFirstLastPara="1" rIns="587825" wrap="square" tIns="587825">
            <a:normAutofit/>
          </a:bodyPr>
          <a:lstStyle>
            <a:lvl1pPr lvl="0" algn="ctr">
              <a:spcBef>
                <a:spcPts val="0"/>
              </a:spcBef>
              <a:spcAft>
                <a:spcPts val="0"/>
              </a:spcAft>
              <a:buSzPts val="33400"/>
              <a:buNone/>
              <a:defRPr sz="33400"/>
            </a:lvl1pPr>
            <a:lvl2pPr lvl="1" algn="ctr">
              <a:spcBef>
                <a:spcPts val="0"/>
              </a:spcBef>
              <a:spcAft>
                <a:spcPts val="0"/>
              </a:spcAft>
              <a:buSzPts val="33400"/>
              <a:buNone/>
              <a:defRPr sz="33400"/>
            </a:lvl2pPr>
            <a:lvl3pPr lvl="2" algn="ctr">
              <a:spcBef>
                <a:spcPts val="0"/>
              </a:spcBef>
              <a:spcAft>
                <a:spcPts val="0"/>
              </a:spcAft>
              <a:buSzPts val="33400"/>
              <a:buNone/>
              <a:defRPr sz="33400"/>
            </a:lvl3pPr>
            <a:lvl4pPr lvl="3" algn="ctr">
              <a:spcBef>
                <a:spcPts val="0"/>
              </a:spcBef>
              <a:spcAft>
                <a:spcPts val="0"/>
              </a:spcAft>
              <a:buSzPts val="33400"/>
              <a:buNone/>
              <a:defRPr sz="33400"/>
            </a:lvl4pPr>
            <a:lvl5pPr lvl="4" algn="ctr">
              <a:spcBef>
                <a:spcPts val="0"/>
              </a:spcBef>
              <a:spcAft>
                <a:spcPts val="0"/>
              </a:spcAft>
              <a:buSzPts val="33400"/>
              <a:buNone/>
              <a:defRPr sz="33400"/>
            </a:lvl5pPr>
            <a:lvl6pPr lvl="5" algn="ctr">
              <a:spcBef>
                <a:spcPts val="0"/>
              </a:spcBef>
              <a:spcAft>
                <a:spcPts val="0"/>
              </a:spcAft>
              <a:buSzPts val="33400"/>
              <a:buNone/>
              <a:defRPr sz="33400"/>
            </a:lvl6pPr>
            <a:lvl7pPr lvl="6" algn="ctr">
              <a:spcBef>
                <a:spcPts val="0"/>
              </a:spcBef>
              <a:spcAft>
                <a:spcPts val="0"/>
              </a:spcAft>
              <a:buSzPts val="33400"/>
              <a:buNone/>
              <a:defRPr sz="33400"/>
            </a:lvl7pPr>
            <a:lvl8pPr lvl="7" algn="ctr">
              <a:spcBef>
                <a:spcPts val="0"/>
              </a:spcBef>
              <a:spcAft>
                <a:spcPts val="0"/>
              </a:spcAft>
              <a:buSzPts val="33400"/>
              <a:buNone/>
              <a:defRPr sz="33400"/>
            </a:lvl8pPr>
            <a:lvl9pPr lvl="8" algn="ctr">
              <a:spcBef>
                <a:spcPts val="0"/>
              </a:spcBef>
              <a:spcAft>
                <a:spcPts val="0"/>
              </a:spcAft>
              <a:buSzPts val="33400"/>
              <a:buNone/>
              <a:defRPr sz="33400"/>
            </a:lvl9pPr>
          </a:lstStyle>
          <a:p/>
        </p:txBody>
      </p:sp>
      <p:sp>
        <p:nvSpPr>
          <p:cNvPr id="11" name="Google Shape;11;p2"/>
          <p:cNvSpPr txBox="1"/>
          <p:nvPr>
            <p:ph idx="1" type="subTitle"/>
          </p:nvPr>
        </p:nvSpPr>
        <p:spPr>
          <a:xfrm>
            <a:off x="2119560" y="18138400"/>
            <a:ext cx="57939900" cy="5072700"/>
          </a:xfrm>
          <a:prstGeom prst="rect">
            <a:avLst/>
          </a:prstGeom>
        </p:spPr>
        <p:txBody>
          <a:bodyPr anchorCtr="0" anchor="t" bIns="587825" lIns="587825" spcFirstLastPara="1" rIns="587825" wrap="square" tIns="587825">
            <a:normAutofit/>
          </a:bodyPr>
          <a:lstStyle>
            <a:lvl1pPr lvl="0" algn="ctr">
              <a:lnSpc>
                <a:spcPct val="100000"/>
              </a:lnSpc>
              <a:spcBef>
                <a:spcPts val="0"/>
              </a:spcBef>
              <a:spcAft>
                <a:spcPts val="0"/>
              </a:spcAft>
              <a:buSzPts val="18000"/>
              <a:buNone/>
              <a:defRPr sz="18000"/>
            </a:lvl1pPr>
            <a:lvl2pPr lvl="1" algn="ctr">
              <a:lnSpc>
                <a:spcPct val="100000"/>
              </a:lnSpc>
              <a:spcBef>
                <a:spcPts val="0"/>
              </a:spcBef>
              <a:spcAft>
                <a:spcPts val="0"/>
              </a:spcAft>
              <a:buSzPts val="18000"/>
              <a:buNone/>
              <a:defRPr sz="18000"/>
            </a:lvl2pPr>
            <a:lvl3pPr lvl="2" algn="ctr">
              <a:lnSpc>
                <a:spcPct val="100000"/>
              </a:lnSpc>
              <a:spcBef>
                <a:spcPts val="0"/>
              </a:spcBef>
              <a:spcAft>
                <a:spcPts val="0"/>
              </a:spcAft>
              <a:buSzPts val="18000"/>
              <a:buNone/>
              <a:defRPr sz="18000"/>
            </a:lvl3pPr>
            <a:lvl4pPr lvl="3" algn="ctr">
              <a:lnSpc>
                <a:spcPct val="100000"/>
              </a:lnSpc>
              <a:spcBef>
                <a:spcPts val="0"/>
              </a:spcBef>
              <a:spcAft>
                <a:spcPts val="0"/>
              </a:spcAft>
              <a:buSzPts val="18000"/>
              <a:buNone/>
              <a:defRPr sz="18000"/>
            </a:lvl4pPr>
            <a:lvl5pPr lvl="4" algn="ctr">
              <a:lnSpc>
                <a:spcPct val="100000"/>
              </a:lnSpc>
              <a:spcBef>
                <a:spcPts val="0"/>
              </a:spcBef>
              <a:spcAft>
                <a:spcPts val="0"/>
              </a:spcAft>
              <a:buSzPts val="18000"/>
              <a:buNone/>
              <a:defRPr sz="18000"/>
            </a:lvl5pPr>
            <a:lvl6pPr lvl="5" algn="ctr">
              <a:lnSpc>
                <a:spcPct val="100000"/>
              </a:lnSpc>
              <a:spcBef>
                <a:spcPts val="0"/>
              </a:spcBef>
              <a:spcAft>
                <a:spcPts val="0"/>
              </a:spcAft>
              <a:buSzPts val="18000"/>
              <a:buNone/>
              <a:defRPr sz="18000"/>
            </a:lvl6pPr>
            <a:lvl7pPr lvl="6" algn="ctr">
              <a:lnSpc>
                <a:spcPct val="100000"/>
              </a:lnSpc>
              <a:spcBef>
                <a:spcPts val="0"/>
              </a:spcBef>
              <a:spcAft>
                <a:spcPts val="0"/>
              </a:spcAft>
              <a:buSzPts val="18000"/>
              <a:buNone/>
              <a:defRPr sz="18000"/>
            </a:lvl7pPr>
            <a:lvl8pPr lvl="7" algn="ctr">
              <a:lnSpc>
                <a:spcPct val="100000"/>
              </a:lnSpc>
              <a:spcBef>
                <a:spcPts val="0"/>
              </a:spcBef>
              <a:spcAft>
                <a:spcPts val="0"/>
              </a:spcAft>
              <a:buSzPts val="18000"/>
              <a:buNone/>
              <a:defRPr sz="18000"/>
            </a:lvl8pPr>
            <a:lvl9pPr lvl="8" algn="ctr">
              <a:lnSpc>
                <a:spcPct val="100000"/>
              </a:lnSpc>
              <a:spcBef>
                <a:spcPts val="0"/>
              </a:spcBef>
              <a:spcAft>
                <a:spcPts val="0"/>
              </a:spcAft>
              <a:buSzPts val="18000"/>
              <a:buNone/>
              <a:defRPr sz="18000"/>
            </a:lvl9pPr>
          </a:lstStyle>
          <a:p/>
        </p:txBody>
      </p:sp>
      <p:sp>
        <p:nvSpPr>
          <p:cNvPr id="12" name="Google Shape;12;p2"/>
          <p:cNvSpPr txBox="1"/>
          <p:nvPr>
            <p:ph idx="12" type="sldNum"/>
          </p:nvPr>
        </p:nvSpPr>
        <p:spPr>
          <a:xfrm>
            <a:off x="57612713" y="29844588"/>
            <a:ext cx="3730800" cy="2519100"/>
          </a:xfrm>
          <a:prstGeom prst="rect">
            <a:avLst/>
          </a:prstGeom>
        </p:spPr>
        <p:txBody>
          <a:bodyPr anchorCtr="0" anchor="ctr" bIns="587825" lIns="587825" spcFirstLastPara="1" rIns="587825" wrap="square" tIns="587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119560" y="7079200"/>
            <a:ext cx="57939900" cy="12566400"/>
          </a:xfrm>
          <a:prstGeom prst="rect">
            <a:avLst/>
          </a:prstGeom>
        </p:spPr>
        <p:txBody>
          <a:bodyPr anchorCtr="0" anchor="b" bIns="587825" lIns="587825" spcFirstLastPara="1" rIns="587825" wrap="square" tIns="587825">
            <a:normAutofit/>
          </a:bodyPr>
          <a:lstStyle>
            <a:lvl1pPr lvl="0" algn="ctr">
              <a:spcBef>
                <a:spcPts val="0"/>
              </a:spcBef>
              <a:spcAft>
                <a:spcPts val="0"/>
              </a:spcAft>
              <a:buSzPts val="77200"/>
              <a:buNone/>
              <a:defRPr sz="77200"/>
            </a:lvl1pPr>
            <a:lvl2pPr lvl="1" algn="ctr">
              <a:spcBef>
                <a:spcPts val="0"/>
              </a:spcBef>
              <a:spcAft>
                <a:spcPts val="0"/>
              </a:spcAft>
              <a:buSzPts val="77200"/>
              <a:buNone/>
              <a:defRPr sz="77200"/>
            </a:lvl2pPr>
            <a:lvl3pPr lvl="2" algn="ctr">
              <a:spcBef>
                <a:spcPts val="0"/>
              </a:spcBef>
              <a:spcAft>
                <a:spcPts val="0"/>
              </a:spcAft>
              <a:buSzPts val="77200"/>
              <a:buNone/>
              <a:defRPr sz="77200"/>
            </a:lvl3pPr>
            <a:lvl4pPr lvl="3" algn="ctr">
              <a:spcBef>
                <a:spcPts val="0"/>
              </a:spcBef>
              <a:spcAft>
                <a:spcPts val="0"/>
              </a:spcAft>
              <a:buSzPts val="77200"/>
              <a:buNone/>
              <a:defRPr sz="77200"/>
            </a:lvl4pPr>
            <a:lvl5pPr lvl="4" algn="ctr">
              <a:spcBef>
                <a:spcPts val="0"/>
              </a:spcBef>
              <a:spcAft>
                <a:spcPts val="0"/>
              </a:spcAft>
              <a:buSzPts val="77200"/>
              <a:buNone/>
              <a:defRPr sz="77200"/>
            </a:lvl5pPr>
            <a:lvl6pPr lvl="5" algn="ctr">
              <a:spcBef>
                <a:spcPts val="0"/>
              </a:spcBef>
              <a:spcAft>
                <a:spcPts val="0"/>
              </a:spcAft>
              <a:buSzPts val="77200"/>
              <a:buNone/>
              <a:defRPr sz="77200"/>
            </a:lvl6pPr>
            <a:lvl7pPr lvl="6" algn="ctr">
              <a:spcBef>
                <a:spcPts val="0"/>
              </a:spcBef>
              <a:spcAft>
                <a:spcPts val="0"/>
              </a:spcAft>
              <a:buSzPts val="77200"/>
              <a:buNone/>
              <a:defRPr sz="77200"/>
            </a:lvl7pPr>
            <a:lvl8pPr lvl="7" algn="ctr">
              <a:spcBef>
                <a:spcPts val="0"/>
              </a:spcBef>
              <a:spcAft>
                <a:spcPts val="0"/>
              </a:spcAft>
              <a:buSzPts val="77200"/>
              <a:buNone/>
              <a:defRPr sz="77200"/>
            </a:lvl8pPr>
            <a:lvl9pPr lvl="8" algn="ctr">
              <a:spcBef>
                <a:spcPts val="0"/>
              </a:spcBef>
              <a:spcAft>
                <a:spcPts val="0"/>
              </a:spcAft>
              <a:buSzPts val="77200"/>
              <a:buNone/>
              <a:defRPr sz="77200"/>
            </a:lvl9pPr>
          </a:lstStyle>
          <a:p>
            <a:r>
              <a:t>xx%</a:t>
            </a:r>
          </a:p>
        </p:txBody>
      </p:sp>
      <p:sp>
        <p:nvSpPr>
          <p:cNvPr id="46" name="Google Shape;46;p11"/>
          <p:cNvSpPr txBox="1"/>
          <p:nvPr>
            <p:ph idx="1" type="body"/>
          </p:nvPr>
        </p:nvSpPr>
        <p:spPr>
          <a:xfrm>
            <a:off x="2119560" y="20174240"/>
            <a:ext cx="57939900" cy="8325000"/>
          </a:xfrm>
          <a:prstGeom prst="rect">
            <a:avLst/>
          </a:prstGeom>
        </p:spPr>
        <p:txBody>
          <a:bodyPr anchorCtr="0" anchor="t" bIns="587825" lIns="587825" spcFirstLastPara="1" rIns="587825" wrap="square" tIns="587825">
            <a:normAutofit/>
          </a:bodyPr>
          <a:lstStyle>
            <a:lvl1pPr indent="-965200" lvl="0" marL="457200" algn="ctr">
              <a:spcBef>
                <a:spcPts val="0"/>
              </a:spcBef>
              <a:spcAft>
                <a:spcPts val="0"/>
              </a:spcAft>
              <a:buSzPts val="11600"/>
              <a:buChar char="●"/>
              <a:defRPr/>
            </a:lvl1pPr>
            <a:lvl2pPr indent="-800100" lvl="1" marL="914400" algn="ctr">
              <a:spcBef>
                <a:spcPts val="0"/>
              </a:spcBef>
              <a:spcAft>
                <a:spcPts val="0"/>
              </a:spcAft>
              <a:buSzPts val="9000"/>
              <a:buChar char="○"/>
              <a:defRPr/>
            </a:lvl2pPr>
            <a:lvl3pPr indent="-800100" lvl="2" marL="1371600" algn="ctr">
              <a:spcBef>
                <a:spcPts val="0"/>
              </a:spcBef>
              <a:spcAft>
                <a:spcPts val="0"/>
              </a:spcAft>
              <a:buSzPts val="9000"/>
              <a:buChar char="■"/>
              <a:defRPr/>
            </a:lvl3pPr>
            <a:lvl4pPr indent="-800100" lvl="3" marL="1828800" algn="ctr">
              <a:spcBef>
                <a:spcPts val="0"/>
              </a:spcBef>
              <a:spcAft>
                <a:spcPts val="0"/>
              </a:spcAft>
              <a:buSzPts val="9000"/>
              <a:buChar char="●"/>
              <a:defRPr/>
            </a:lvl4pPr>
            <a:lvl5pPr indent="-800100" lvl="4" marL="2286000" algn="ctr">
              <a:spcBef>
                <a:spcPts val="0"/>
              </a:spcBef>
              <a:spcAft>
                <a:spcPts val="0"/>
              </a:spcAft>
              <a:buSzPts val="9000"/>
              <a:buChar char="○"/>
              <a:defRPr/>
            </a:lvl5pPr>
            <a:lvl6pPr indent="-800100" lvl="5" marL="2743200" algn="ctr">
              <a:spcBef>
                <a:spcPts val="0"/>
              </a:spcBef>
              <a:spcAft>
                <a:spcPts val="0"/>
              </a:spcAft>
              <a:buSzPts val="9000"/>
              <a:buChar char="■"/>
              <a:defRPr/>
            </a:lvl6pPr>
            <a:lvl7pPr indent="-800100" lvl="6" marL="3200400" algn="ctr">
              <a:spcBef>
                <a:spcPts val="0"/>
              </a:spcBef>
              <a:spcAft>
                <a:spcPts val="0"/>
              </a:spcAft>
              <a:buSzPts val="9000"/>
              <a:buChar char="●"/>
              <a:defRPr/>
            </a:lvl7pPr>
            <a:lvl8pPr indent="-800100" lvl="7" marL="3657600" algn="ctr">
              <a:spcBef>
                <a:spcPts val="0"/>
              </a:spcBef>
              <a:spcAft>
                <a:spcPts val="0"/>
              </a:spcAft>
              <a:buSzPts val="9000"/>
              <a:buChar char="○"/>
              <a:defRPr/>
            </a:lvl8pPr>
            <a:lvl9pPr indent="-800100" lvl="8" marL="4114800" algn="ctr">
              <a:spcBef>
                <a:spcPts val="0"/>
              </a:spcBef>
              <a:spcAft>
                <a:spcPts val="0"/>
              </a:spcAft>
              <a:buSzPts val="9000"/>
              <a:buChar char="■"/>
              <a:defRPr/>
            </a:lvl9pPr>
          </a:lstStyle>
          <a:p/>
        </p:txBody>
      </p:sp>
      <p:sp>
        <p:nvSpPr>
          <p:cNvPr id="47" name="Google Shape;47;p11"/>
          <p:cNvSpPr txBox="1"/>
          <p:nvPr>
            <p:ph idx="12" type="sldNum"/>
          </p:nvPr>
        </p:nvSpPr>
        <p:spPr>
          <a:xfrm>
            <a:off x="57612713" y="29844588"/>
            <a:ext cx="3730800" cy="2519100"/>
          </a:xfrm>
          <a:prstGeom prst="rect">
            <a:avLst/>
          </a:prstGeom>
        </p:spPr>
        <p:txBody>
          <a:bodyPr anchorCtr="0" anchor="ctr" bIns="587825" lIns="587825" spcFirstLastPara="1" rIns="587825" wrap="square" tIns="587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57612713" y="29844588"/>
            <a:ext cx="3730800" cy="2519100"/>
          </a:xfrm>
          <a:prstGeom prst="rect">
            <a:avLst/>
          </a:prstGeom>
        </p:spPr>
        <p:txBody>
          <a:bodyPr anchorCtr="0" anchor="ctr" bIns="587825" lIns="587825" spcFirstLastPara="1" rIns="587825" wrap="square" tIns="587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119560" y="13765440"/>
            <a:ext cx="57939900" cy="5387400"/>
          </a:xfrm>
          <a:prstGeom prst="rect">
            <a:avLst/>
          </a:prstGeom>
        </p:spPr>
        <p:txBody>
          <a:bodyPr anchorCtr="0" anchor="ctr" bIns="587825" lIns="587825" spcFirstLastPara="1" rIns="587825" wrap="square" tIns="587825">
            <a:normAutofit/>
          </a:bodyPr>
          <a:lstStyle>
            <a:lvl1pPr lvl="0" algn="ctr">
              <a:spcBef>
                <a:spcPts val="0"/>
              </a:spcBef>
              <a:spcAft>
                <a:spcPts val="0"/>
              </a:spcAft>
              <a:buSzPts val="23100"/>
              <a:buNone/>
              <a:defRPr sz="23100"/>
            </a:lvl1pPr>
            <a:lvl2pPr lvl="1" algn="ctr">
              <a:spcBef>
                <a:spcPts val="0"/>
              </a:spcBef>
              <a:spcAft>
                <a:spcPts val="0"/>
              </a:spcAft>
              <a:buSzPts val="23100"/>
              <a:buNone/>
              <a:defRPr sz="23100"/>
            </a:lvl2pPr>
            <a:lvl3pPr lvl="2" algn="ctr">
              <a:spcBef>
                <a:spcPts val="0"/>
              </a:spcBef>
              <a:spcAft>
                <a:spcPts val="0"/>
              </a:spcAft>
              <a:buSzPts val="23100"/>
              <a:buNone/>
              <a:defRPr sz="23100"/>
            </a:lvl3pPr>
            <a:lvl4pPr lvl="3" algn="ctr">
              <a:spcBef>
                <a:spcPts val="0"/>
              </a:spcBef>
              <a:spcAft>
                <a:spcPts val="0"/>
              </a:spcAft>
              <a:buSzPts val="23100"/>
              <a:buNone/>
              <a:defRPr sz="23100"/>
            </a:lvl4pPr>
            <a:lvl5pPr lvl="4" algn="ctr">
              <a:spcBef>
                <a:spcPts val="0"/>
              </a:spcBef>
              <a:spcAft>
                <a:spcPts val="0"/>
              </a:spcAft>
              <a:buSzPts val="23100"/>
              <a:buNone/>
              <a:defRPr sz="23100"/>
            </a:lvl5pPr>
            <a:lvl6pPr lvl="5" algn="ctr">
              <a:spcBef>
                <a:spcPts val="0"/>
              </a:spcBef>
              <a:spcAft>
                <a:spcPts val="0"/>
              </a:spcAft>
              <a:buSzPts val="23100"/>
              <a:buNone/>
              <a:defRPr sz="23100"/>
            </a:lvl6pPr>
            <a:lvl7pPr lvl="6" algn="ctr">
              <a:spcBef>
                <a:spcPts val="0"/>
              </a:spcBef>
              <a:spcAft>
                <a:spcPts val="0"/>
              </a:spcAft>
              <a:buSzPts val="23100"/>
              <a:buNone/>
              <a:defRPr sz="23100"/>
            </a:lvl7pPr>
            <a:lvl8pPr lvl="7" algn="ctr">
              <a:spcBef>
                <a:spcPts val="0"/>
              </a:spcBef>
              <a:spcAft>
                <a:spcPts val="0"/>
              </a:spcAft>
              <a:buSzPts val="23100"/>
              <a:buNone/>
              <a:defRPr sz="23100"/>
            </a:lvl8pPr>
            <a:lvl9pPr lvl="8" algn="ctr">
              <a:spcBef>
                <a:spcPts val="0"/>
              </a:spcBef>
              <a:spcAft>
                <a:spcPts val="0"/>
              </a:spcAft>
              <a:buSzPts val="23100"/>
              <a:buNone/>
              <a:defRPr sz="23100"/>
            </a:lvl9pPr>
          </a:lstStyle>
          <a:p/>
        </p:txBody>
      </p:sp>
      <p:sp>
        <p:nvSpPr>
          <p:cNvPr id="15" name="Google Shape;15;p3"/>
          <p:cNvSpPr txBox="1"/>
          <p:nvPr>
            <p:ph idx="12" type="sldNum"/>
          </p:nvPr>
        </p:nvSpPr>
        <p:spPr>
          <a:xfrm>
            <a:off x="57612713" y="29844588"/>
            <a:ext cx="3730800" cy="2519100"/>
          </a:xfrm>
          <a:prstGeom prst="rect">
            <a:avLst/>
          </a:prstGeom>
        </p:spPr>
        <p:txBody>
          <a:bodyPr anchorCtr="0" anchor="ctr" bIns="587825" lIns="587825" spcFirstLastPara="1" rIns="587825" wrap="square" tIns="587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119560" y="2848160"/>
            <a:ext cx="57939900" cy="3665400"/>
          </a:xfrm>
          <a:prstGeom prst="rect">
            <a:avLst/>
          </a:prstGeom>
        </p:spPr>
        <p:txBody>
          <a:bodyPr anchorCtr="0" anchor="t" bIns="587825" lIns="587825" spcFirstLastPara="1" rIns="587825" wrap="square" tIns="587825">
            <a:normAutofit/>
          </a:bodyPr>
          <a:lstStyle>
            <a:lvl1pPr lvl="0">
              <a:spcBef>
                <a:spcPts val="0"/>
              </a:spcBef>
              <a:spcAft>
                <a:spcPts val="0"/>
              </a:spcAft>
              <a:buSzPts val="18000"/>
              <a:buNone/>
              <a:defRPr/>
            </a:lvl1pPr>
            <a:lvl2pPr lvl="1">
              <a:spcBef>
                <a:spcPts val="0"/>
              </a:spcBef>
              <a:spcAft>
                <a:spcPts val="0"/>
              </a:spcAft>
              <a:buSzPts val="18000"/>
              <a:buNone/>
              <a:defRPr/>
            </a:lvl2pPr>
            <a:lvl3pPr lvl="2">
              <a:spcBef>
                <a:spcPts val="0"/>
              </a:spcBef>
              <a:spcAft>
                <a:spcPts val="0"/>
              </a:spcAft>
              <a:buSzPts val="18000"/>
              <a:buNone/>
              <a:defRPr/>
            </a:lvl3pPr>
            <a:lvl4pPr lvl="3">
              <a:spcBef>
                <a:spcPts val="0"/>
              </a:spcBef>
              <a:spcAft>
                <a:spcPts val="0"/>
              </a:spcAft>
              <a:buSzPts val="18000"/>
              <a:buNone/>
              <a:defRPr/>
            </a:lvl4pPr>
            <a:lvl5pPr lvl="4">
              <a:spcBef>
                <a:spcPts val="0"/>
              </a:spcBef>
              <a:spcAft>
                <a:spcPts val="0"/>
              </a:spcAft>
              <a:buSzPts val="18000"/>
              <a:buNone/>
              <a:defRPr/>
            </a:lvl5pPr>
            <a:lvl6pPr lvl="5">
              <a:spcBef>
                <a:spcPts val="0"/>
              </a:spcBef>
              <a:spcAft>
                <a:spcPts val="0"/>
              </a:spcAft>
              <a:buSzPts val="18000"/>
              <a:buNone/>
              <a:defRPr/>
            </a:lvl6pPr>
            <a:lvl7pPr lvl="6">
              <a:spcBef>
                <a:spcPts val="0"/>
              </a:spcBef>
              <a:spcAft>
                <a:spcPts val="0"/>
              </a:spcAft>
              <a:buSzPts val="18000"/>
              <a:buNone/>
              <a:defRPr/>
            </a:lvl7pPr>
            <a:lvl8pPr lvl="7">
              <a:spcBef>
                <a:spcPts val="0"/>
              </a:spcBef>
              <a:spcAft>
                <a:spcPts val="0"/>
              </a:spcAft>
              <a:buSzPts val="18000"/>
              <a:buNone/>
              <a:defRPr/>
            </a:lvl8pPr>
            <a:lvl9pPr lvl="8">
              <a:spcBef>
                <a:spcPts val="0"/>
              </a:spcBef>
              <a:spcAft>
                <a:spcPts val="0"/>
              </a:spcAft>
              <a:buSzPts val="18000"/>
              <a:buNone/>
              <a:defRPr/>
            </a:lvl9pPr>
          </a:lstStyle>
          <a:p/>
        </p:txBody>
      </p:sp>
      <p:sp>
        <p:nvSpPr>
          <p:cNvPr id="18" name="Google Shape;18;p4"/>
          <p:cNvSpPr txBox="1"/>
          <p:nvPr>
            <p:ph idx="1" type="body"/>
          </p:nvPr>
        </p:nvSpPr>
        <p:spPr>
          <a:xfrm>
            <a:off x="2119560" y="7375840"/>
            <a:ext cx="57939900" cy="21864900"/>
          </a:xfrm>
          <a:prstGeom prst="rect">
            <a:avLst/>
          </a:prstGeom>
        </p:spPr>
        <p:txBody>
          <a:bodyPr anchorCtr="0" anchor="t" bIns="587825" lIns="587825" spcFirstLastPara="1" rIns="587825" wrap="square" tIns="587825">
            <a:normAutofit/>
          </a:bodyPr>
          <a:lstStyle>
            <a:lvl1pPr indent="-965200" lvl="0" marL="457200">
              <a:spcBef>
                <a:spcPts val="0"/>
              </a:spcBef>
              <a:spcAft>
                <a:spcPts val="0"/>
              </a:spcAft>
              <a:buSzPts val="11600"/>
              <a:buChar char="●"/>
              <a:defRPr/>
            </a:lvl1pPr>
            <a:lvl2pPr indent="-800100" lvl="1" marL="914400">
              <a:spcBef>
                <a:spcPts val="0"/>
              </a:spcBef>
              <a:spcAft>
                <a:spcPts val="0"/>
              </a:spcAft>
              <a:buSzPts val="9000"/>
              <a:buChar char="○"/>
              <a:defRPr/>
            </a:lvl2pPr>
            <a:lvl3pPr indent="-800100" lvl="2" marL="1371600">
              <a:spcBef>
                <a:spcPts val="0"/>
              </a:spcBef>
              <a:spcAft>
                <a:spcPts val="0"/>
              </a:spcAft>
              <a:buSzPts val="9000"/>
              <a:buChar char="■"/>
              <a:defRPr/>
            </a:lvl3pPr>
            <a:lvl4pPr indent="-800100" lvl="3" marL="1828800">
              <a:spcBef>
                <a:spcPts val="0"/>
              </a:spcBef>
              <a:spcAft>
                <a:spcPts val="0"/>
              </a:spcAft>
              <a:buSzPts val="9000"/>
              <a:buChar char="●"/>
              <a:defRPr/>
            </a:lvl4pPr>
            <a:lvl5pPr indent="-800100" lvl="4" marL="2286000">
              <a:spcBef>
                <a:spcPts val="0"/>
              </a:spcBef>
              <a:spcAft>
                <a:spcPts val="0"/>
              </a:spcAft>
              <a:buSzPts val="9000"/>
              <a:buChar char="○"/>
              <a:defRPr/>
            </a:lvl5pPr>
            <a:lvl6pPr indent="-800100" lvl="5" marL="2743200">
              <a:spcBef>
                <a:spcPts val="0"/>
              </a:spcBef>
              <a:spcAft>
                <a:spcPts val="0"/>
              </a:spcAft>
              <a:buSzPts val="9000"/>
              <a:buChar char="■"/>
              <a:defRPr/>
            </a:lvl6pPr>
            <a:lvl7pPr indent="-800100" lvl="6" marL="3200400">
              <a:spcBef>
                <a:spcPts val="0"/>
              </a:spcBef>
              <a:spcAft>
                <a:spcPts val="0"/>
              </a:spcAft>
              <a:buSzPts val="9000"/>
              <a:buChar char="●"/>
              <a:defRPr/>
            </a:lvl7pPr>
            <a:lvl8pPr indent="-800100" lvl="7" marL="3657600">
              <a:spcBef>
                <a:spcPts val="0"/>
              </a:spcBef>
              <a:spcAft>
                <a:spcPts val="0"/>
              </a:spcAft>
              <a:buSzPts val="9000"/>
              <a:buChar char="○"/>
              <a:defRPr/>
            </a:lvl8pPr>
            <a:lvl9pPr indent="-800100" lvl="8" marL="4114800">
              <a:spcBef>
                <a:spcPts val="0"/>
              </a:spcBef>
              <a:spcAft>
                <a:spcPts val="0"/>
              </a:spcAft>
              <a:buSzPts val="9000"/>
              <a:buChar char="■"/>
              <a:defRPr/>
            </a:lvl9pPr>
          </a:lstStyle>
          <a:p/>
        </p:txBody>
      </p:sp>
      <p:sp>
        <p:nvSpPr>
          <p:cNvPr id="19" name="Google Shape;19;p4"/>
          <p:cNvSpPr txBox="1"/>
          <p:nvPr>
            <p:ph idx="12" type="sldNum"/>
          </p:nvPr>
        </p:nvSpPr>
        <p:spPr>
          <a:xfrm>
            <a:off x="57612713" y="29844588"/>
            <a:ext cx="3730800" cy="2519100"/>
          </a:xfrm>
          <a:prstGeom prst="rect">
            <a:avLst/>
          </a:prstGeom>
        </p:spPr>
        <p:txBody>
          <a:bodyPr anchorCtr="0" anchor="ctr" bIns="587825" lIns="587825" spcFirstLastPara="1" rIns="587825" wrap="square" tIns="587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119560" y="2848160"/>
            <a:ext cx="57939900" cy="3665400"/>
          </a:xfrm>
          <a:prstGeom prst="rect">
            <a:avLst/>
          </a:prstGeom>
        </p:spPr>
        <p:txBody>
          <a:bodyPr anchorCtr="0" anchor="t" bIns="587825" lIns="587825" spcFirstLastPara="1" rIns="587825" wrap="square" tIns="587825">
            <a:normAutofit/>
          </a:bodyPr>
          <a:lstStyle>
            <a:lvl1pPr lvl="0">
              <a:spcBef>
                <a:spcPts val="0"/>
              </a:spcBef>
              <a:spcAft>
                <a:spcPts val="0"/>
              </a:spcAft>
              <a:buSzPts val="18000"/>
              <a:buNone/>
              <a:defRPr/>
            </a:lvl1pPr>
            <a:lvl2pPr lvl="1">
              <a:spcBef>
                <a:spcPts val="0"/>
              </a:spcBef>
              <a:spcAft>
                <a:spcPts val="0"/>
              </a:spcAft>
              <a:buSzPts val="18000"/>
              <a:buNone/>
              <a:defRPr/>
            </a:lvl2pPr>
            <a:lvl3pPr lvl="2">
              <a:spcBef>
                <a:spcPts val="0"/>
              </a:spcBef>
              <a:spcAft>
                <a:spcPts val="0"/>
              </a:spcAft>
              <a:buSzPts val="18000"/>
              <a:buNone/>
              <a:defRPr/>
            </a:lvl3pPr>
            <a:lvl4pPr lvl="3">
              <a:spcBef>
                <a:spcPts val="0"/>
              </a:spcBef>
              <a:spcAft>
                <a:spcPts val="0"/>
              </a:spcAft>
              <a:buSzPts val="18000"/>
              <a:buNone/>
              <a:defRPr/>
            </a:lvl4pPr>
            <a:lvl5pPr lvl="4">
              <a:spcBef>
                <a:spcPts val="0"/>
              </a:spcBef>
              <a:spcAft>
                <a:spcPts val="0"/>
              </a:spcAft>
              <a:buSzPts val="18000"/>
              <a:buNone/>
              <a:defRPr/>
            </a:lvl5pPr>
            <a:lvl6pPr lvl="5">
              <a:spcBef>
                <a:spcPts val="0"/>
              </a:spcBef>
              <a:spcAft>
                <a:spcPts val="0"/>
              </a:spcAft>
              <a:buSzPts val="18000"/>
              <a:buNone/>
              <a:defRPr/>
            </a:lvl6pPr>
            <a:lvl7pPr lvl="6">
              <a:spcBef>
                <a:spcPts val="0"/>
              </a:spcBef>
              <a:spcAft>
                <a:spcPts val="0"/>
              </a:spcAft>
              <a:buSzPts val="18000"/>
              <a:buNone/>
              <a:defRPr/>
            </a:lvl7pPr>
            <a:lvl8pPr lvl="7">
              <a:spcBef>
                <a:spcPts val="0"/>
              </a:spcBef>
              <a:spcAft>
                <a:spcPts val="0"/>
              </a:spcAft>
              <a:buSzPts val="18000"/>
              <a:buNone/>
              <a:defRPr/>
            </a:lvl8pPr>
            <a:lvl9pPr lvl="8">
              <a:spcBef>
                <a:spcPts val="0"/>
              </a:spcBef>
              <a:spcAft>
                <a:spcPts val="0"/>
              </a:spcAft>
              <a:buSzPts val="18000"/>
              <a:buNone/>
              <a:defRPr/>
            </a:lvl9pPr>
          </a:lstStyle>
          <a:p/>
        </p:txBody>
      </p:sp>
      <p:sp>
        <p:nvSpPr>
          <p:cNvPr id="22" name="Google Shape;22;p5"/>
          <p:cNvSpPr txBox="1"/>
          <p:nvPr>
            <p:ph idx="1" type="body"/>
          </p:nvPr>
        </p:nvSpPr>
        <p:spPr>
          <a:xfrm>
            <a:off x="2119560" y="7375840"/>
            <a:ext cx="27199500" cy="21864900"/>
          </a:xfrm>
          <a:prstGeom prst="rect">
            <a:avLst/>
          </a:prstGeom>
        </p:spPr>
        <p:txBody>
          <a:bodyPr anchorCtr="0" anchor="t" bIns="587825" lIns="587825" spcFirstLastPara="1" rIns="587825" wrap="square" tIns="587825">
            <a:normAutofit/>
          </a:bodyPr>
          <a:lstStyle>
            <a:lvl1pPr indent="-800100" lvl="0" marL="457200">
              <a:spcBef>
                <a:spcPts val="0"/>
              </a:spcBef>
              <a:spcAft>
                <a:spcPts val="0"/>
              </a:spcAft>
              <a:buSzPts val="9000"/>
              <a:buChar char="●"/>
              <a:defRPr sz="9000"/>
            </a:lvl1pPr>
            <a:lvl2pPr indent="-717550" lvl="1" marL="914400">
              <a:spcBef>
                <a:spcPts val="0"/>
              </a:spcBef>
              <a:spcAft>
                <a:spcPts val="0"/>
              </a:spcAft>
              <a:buSzPts val="7700"/>
              <a:buChar char="○"/>
              <a:defRPr sz="7700"/>
            </a:lvl2pPr>
            <a:lvl3pPr indent="-717550" lvl="2" marL="1371600">
              <a:spcBef>
                <a:spcPts val="0"/>
              </a:spcBef>
              <a:spcAft>
                <a:spcPts val="0"/>
              </a:spcAft>
              <a:buSzPts val="7700"/>
              <a:buChar char="■"/>
              <a:defRPr sz="7700"/>
            </a:lvl3pPr>
            <a:lvl4pPr indent="-717550" lvl="3" marL="1828800">
              <a:spcBef>
                <a:spcPts val="0"/>
              </a:spcBef>
              <a:spcAft>
                <a:spcPts val="0"/>
              </a:spcAft>
              <a:buSzPts val="7700"/>
              <a:buChar char="●"/>
              <a:defRPr sz="7700"/>
            </a:lvl4pPr>
            <a:lvl5pPr indent="-717550" lvl="4" marL="2286000">
              <a:spcBef>
                <a:spcPts val="0"/>
              </a:spcBef>
              <a:spcAft>
                <a:spcPts val="0"/>
              </a:spcAft>
              <a:buSzPts val="7700"/>
              <a:buChar char="○"/>
              <a:defRPr sz="7700"/>
            </a:lvl5pPr>
            <a:lvl6pPr indent="-717550" lvl="5" marL="2743200">
              <a:spcBef>
                <a:spcPts val="0"/>
              </a:spcBef>
              <a:spcAft>
                <a:spcPts val="0"/>
              </a:spcAft>
              <a:buSzPts val="7700"/>
              <a:buChar char="■"/>
              <a:defRPr sz="7700"/>
            </a:lvl6pPr>
            <a:lvl7pPr indent="-717550" lvl="6" marL="3200400">
              <a:spcBef>
                <a:spcPts val="0"/>
              </a:spcBef>
              <a:spcAft>
                <a:spcPts val="0"/>
              </a:spcAft>
              <a:buSzPts val="7700"/>
              <a:buChar char="●"/>
              <a:defRPr sz="7700"/>
            </a:lvl7pPr>
            <a:lvl8pPr indent="-717550" lvl="7" marL="3657600">
              <a:spcBef>
                <a:spcPts val="0"/>
              </a:spcBef>
              <a:spcAft>
                <a:spcPts val="0"/>
              </a:spcAft>
              <a:buSzPts val="7700"/>
              <a:buChar char="○"/>
              <a:defRPr sz="7700"/>
            </a:lvl8pPr>
            <a:lvl9pPr indent="-717550" lvl="8" marL="4114800">
              <a:spcBef>
                <a:spcPts val="0"/>
              </a:spcBef>
              <a:spcAft>
                <a:spcPts val="0"/>
              </a:spcAft>
              <a:buSzPts val="7700"/>
              <a:buChar char="■"/>
              <a:defRPr sz="7700"/>
            </a:lvl9pPr>
          </a:lstStyle>
          <a:p/>
        </p:txBody>
      </p:sp>
      <p:sp>
        <p:nvSpPr>
          <p:cNvPr id="23" name="Google Shape;23;p5"/>
          <p:cNvSpPr txBox="1"/>
          <p:nvPr>
            <p:ph idx="2" type="body"/>
          </p:nvPr>
        </p:nvSpPr>
        <p:spPr>
          <a:xfrm>
            <a:off x="32860320" y="7375840"/>
            <a:ext cx="27199500" cy="21864900"/>
          </a:xfrm>
          <a:prstGeom prst="rect">
            <a:avLst/>
          </a:prstGeom>
        </p:spPr>
        <p:txBody>
          <a:bodyPr anchorCtr="0" anchor="t" bIns="587825" lIns="587825" spcFirstLastPara="1" rIns="587825" wrap="square" tIns="587825">
            <a:normAutofit/>
          </a:bodyPr>
          <a:lstStyle>
            <a:lvl1pPr indent="-800100" lvl="0" marL="457200">
              <a:spcBef>
                <a:spcPts val="0"/>
              </a:spcBef>
              <a:spcAft>
                <a:spcPts val="0"/>
              </a:spcAft>
              <a:buSzPts val="9000"/>
              <a:buChar char="●"/>
              <a:defRPr sz="9000"/>
            </a:lvl1pPr>
            <a:lvl2pPr indent="-717550" lvl="1" marL="914400">
              <a:spcBef>
                <a:spcPts val="0"/>
              </a:spcBef>
              <a:spcAft>
                <a:spcPts val="0"/>
              </a:spcAft>
              <a:buSzPts val="7700"/>
              <a:buChar char="○"/>
              <a:defRPr sz="7700"/>
            </a:lvl2pPr>
            <a:lvl3pPr indent="-717550" lvl="2" marL="1371600">
              <a:spcBef>
                <a:spcPts val="0"/>
              </a:spcBef>
              <a:spcAft>
                <a:spcPts val="0"/>
              </a:spcAft>
              <a:buSzPts val="7700"/>
              <a:buChar char="■"/>
              <a:defRPr sz="7700"/>
            </a:lvl3pPr>
            <a:lvl4pPr indent="-717550" lvl="3" marL="1828800">
              <a:spcBef>
                <a:spcPts val="0"/>
              </a:spcBef>
              <a:spcAft>
                <a:spcPts val="0"/>
              </a:spcAft>
              <a:buSzPts val="7700"/>
              <a:buChar char="●"/>
              <a:defRPr sz="7700"/>
            </a:lvl4pPr>
            <a:lvl5pPr indent="-717550" lvl="4" marL="2286000">
              <a:spcBef>
                <a:spcPts val="0"/>
              </a:spcBef>
              <a:spcAft>
                <a:spcPts val="0"/>
              </a:spcAft>
              <a:buSzPts val="7700"/>
              <a:buChar char="○"/>
              <a:defRPr sz="7700"/>
            </a:lvl5pPr>
            <a:lvl6pPr indent="-717550" lvl="5" marL="2743200">
              <a:spcBef>
                <a:spcPts val="0"/>
              </a:spcBef>
              <a:spcAft>
                <a:spcPts val="0"/>
              </a:spcAft>
              <a:buSzPts val="7700"/>
              <a:buChar char="■"/>
              <a:defRPr sz="7700"/>
            </a:lvl6pPr>
            <a:lvl7pPr indent="-717550" lvl="6" marL="3200400">
              <a:spcBef>
                <a:spcPts val="0"/>
              </a:spcBef>
              <a:spcAft>
                <a:spcPts val="0"/>
              </a:spcAft>
              <a:buSzPts val="7700"/>
              <a:buChar char="●"/>
              <a:defRPr sz="7700"/>
            </a:lvl7pPr>
            <a:lvl8pPr indent="-717550" lvl="7" marL="3657600">
              <a:spcBef>
                <a:spcPts val="0"/>
              </a:spcBef>
              <a:spcAft>
                <a:spcPts val="0"/>
              </a:spcAft>
              <a:buSzPts val="7700"/>
              <a:buChar char="○"/>
              <a:defRPr sz="7700"/>
            </a:lvl8pPr>
            <a:lvl9pPr indent="-717550" lvl="8" marL="4114800">
              <a:spcBef>
                <a:spcPts val="0"/>
              </a:spcBef>
              <a:spcAft>
                <a:spcPts val="0"/>
              </a:spcAft>
              <a:buSzPts val="7700"/>
              <a:buChar char="■"/>
              <a:defRPr sz="7700"/>
            </a:lvl9pPr>
          </a:lstStyle>
          <a:p/>
        </p:txBody>
      </p:sp>
      <p:sp>
        <p:nvSpPr>
          <p:cNvPr id="24" name="Google Shape;24;p5"/>
          <p:cNvSpPr txBox="1"/>
          <p:nvPr>
            <p:ph idx="12" type="sldNum"/>
          </p:nvPr>
        </p:nvSpPr>
        <p:spPr>
          <a:xfrm>
            <a:off x="57612713" y="29844588"/>
            <a:ext cx="3730800" cy="2519100"/>
          </a:xfrm>
          <a:prstGeom prst="rect">
            <a:avLst/>
          </a:prstGeom>
        </p:spPr>
        <p:txBody>
          <a:bodyPr anchorCtr="0" anchor="ctr" bIns="587825" lIns="587825" spcFirstLastPara="1" rIns="587825" wrap="square" tIns="587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119560" y="2848160"/>
            <a:ext cx="57939900" cy="3665400"/>
          </a:xfrm>
          <a:prstGeom prst="rect">
            <a:avLst/>
          </a:prstGeom>
        </p:spPr>
        <p:txBody>
          <a:bodyPr anchorCtr="0" anchor="t" bIns="587825" lIns="587825" spcFirstLastPara="1" rIns="587825" wrap="square" tIns="587825">
            <a:normAutofit/>
          </a:bodyPr>
          <a:lstStyle>
            <a:lvl1pPr lvl="0">
              <a:spcBef>
                <a:spcPts val="0"/>
              </a:spcBef>
              <a:spcAft>
                <a:spcPts val="0"/>
              </a:spcAft>
              <a:buSzPts val="18000"/>
              <a:buNone/>
              <a:defRPr/>
            </a:lvl1pPr>
            <a:lvl2pPr lvl="1">
              <a:spcBef>
                <a:spcPts val="0"/>
              </a:spcBef>
              <a:spcAft>
                <a:spcPts val="0"/>
              </a:spcAft>
              <a:buSzPts val="18000"/>
              <a:buNone/>
              <a:defRPr/>
            </a:lvl2pPr>
            <a:lvl3pPr lvl="2">
              <a:spcBef>
                <a:spcPts val="0"/>
              </a:spcBef>
              <a:spcAft>
                <a:spcPts val="0"/>
              </a:spcAft>
              <a:buSzPts val="18000"/>
              <a:buNone/>
              <a:defRPr/>
            </a:lvl3pPr>
            <a:lvl4pPr lvl="3">
              <a:spcBef>
                <a:spcPts val="0"/>
              </a:spcBef>
              <a:spcAft>
                <a:spcPts val="0"/>
              </a:spcAft>
              <a:buSzPts val="18000"/>
              <a:buNone/>
              <a:defRPr/>
            </a:lvl4pPr>
            <a:lvl5pPr lvl="4">
              <a:spcBef>
                <a:spcPts val="0"/>
              </a:spcBef>
              <a:spcAft>
                <a:spcPts val="0"/>
              </a:spcAft>
              <a:buSzPts val="18000"/>
              <a:buNone/>
              <a:defRPr/>
            </a:lvl5pPr>
            <a:lvl6pPr lvl="5">
              <a:spcBef>
                <a:spcPts val="0"/>
              </a:spcBef>
              <a:spcAft>
                <a:spcPts val="0"/>
              </a:spcAft>
              <a:buSzPts val="18000"/>
              <a:buNone/>
              <a:defRPr/>
            </a:lvl6pPr>
            <a:lvl7pPr lvl="6">
              <a:spcBef>
                <a:spcPts val="0"/>
              </a:spcBef>
              <a:spcAft>
                <a:spcPts val="0"/>
              </a:spcAft>
              <a:buSzPts val="18000"/>
              <a:buNone/>
              <a:defRPr/>
            </a:lvl7pPr>
            <a:lvl8pPr lvl="7">
              <a:spcBef>
                <a:spcPts val="0"/>
              </a:spcBef>
              <a:spcAft>
                <a:spcPts val="0"/>
              </a:spcAft>
              <a:buSzPts val="18000"/>
              <a:buNone/>
              <a:defRPr/>
            </a:lvl8pPr>
            <a:lvl9pPr lvl="8">
              <a:spcBef>
                <a:spcPts val="0"/>
              </a:spcBef>
              <a:spcAft>
                <a:spcPts val="0"/>
              </a:spcAft>
              <a:buSzPts val="18000"/>
              <a:buNone/>
              <a:defRPr/>
            </a:lvl9pPr>
          </a:lstStyle>
          <a:p/>
        </p:txBody>
      </p:sp>
      <p:sp>
        <p:nvSpPr>
          <p:cNvPr id="27" name="Google Shape;27;p6"/>
          <p:cNvSpPr txBox="1"/>
          <p:nvPr>
            <p:ph idx="12" type="sldNum"/>
          </p:nvPr>
        </p:nvSpPr>
        <p:spPr>
          <a:xfrm>
            <a:off x="57612713" y="29844588"/>
            <a:ext cx="3730800" cy="2519100"/>
          </a:xfrm>
          <a:prstGeom prst="rect">
            <a:avLst/>
          </a:prstGeom>
        </p:spPr>
        <p:txBody>
          <a:bodyPr anchorCtr="0" anchor="ctr" bIns="587825" lIns="587825" spcFirstLastPara="1" rIns="587825" wrap="square" tIns="587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119560" y="3555840"/>
            <a:ext cx="19094400" cy="4836600"/>
          </a:xfrm>
          <a:prstGeom prst="rect">
            <a:avLst/>
          </a:prstGeom>
        </p:spPr>
        <p:txBody>
          <a:bodyPr anchorCtr="0" anchor="b" bIns="587825" lIns="587825" spcFirstLastPara="1" rIns="587825" wrap="square" tIns="587825">
            <a:normAutofit/>
          </a:bodyPr>
          <a:lstStyle>
            <a:lvl1pPr lvl="0">
              <a:spcBef>
                <a:spcPts val="0"/>
              </a:spcBef>
              <a:spcAft>
                <a:spcPts val="0"/>
              </a:spcAft>
              <a:buSzPts val="15400"/>
              <a:buNone/>
              <a:defRPr sz="15400"/>
            </a:lvl1pPr>
            <a:lvl2pPr lvl="1">
              <a:spcBef>
                <a:spcPts val="0"/>
              </a:spcBef>
              <a:spcAft>
                <a:spcPts val="0"/>
              </a:spcAft>
              <a:buSzPts val="15400"/>
              <a:buNone/>
              <a:defRPr sz="15400"/>
            </a:lvl2pPr>
            <a:lvl3pPr lvl="2">
              <a:spcBef>
                <a:spcPts val="0"/>
              </a:spcBef>
              <a:spcAft>
                <a:spcPts val="0"/>
              </a:spcAft>
              <a:buSzPts val="15400"/>
              <a:buNone/>
              <a:defRPr sz="15400"/>
            </a:lvl3pPr>
            <a:lvl4pPr lvl="3">
              <a:spcBef>
                <a:spcPts val="0"/>
              </a:spcBef>
              <a:spcAft>
                <a:spcPts val="0"/>
              </a:spcAft>
              <a:buSzPts val="15400"/>
              <a:buNone/>
              <a:defRPr sz="15400"/>
            </a:lvl4pPr>
            <a:lvl5pPr lvl="4">
              <a:spcBef>
                <a:spcPts val="0"/>
              </a:spcBef>
              <a:spcAft>
                <a:spcPts val="0"/>
              </a:spcAft>
              <a:buSzPts val="15400"/>
              <a:buNone/>
              <a:defRPr sz="15400"/>
            </a:lvl5pPr>
            <a:lvl6pPr lvl="5">
              <a:spcBef>
                <a:spcPts val="0"/>
              </a:spcBef>
              <a:spcAft>
                <a:spcPts val="0"/>
              </a:spcAft>
              <a:buSzPts val="15400"/>
              <a:buNone/>
              <a:defRPr sz="15400"/>
            </a:lvl6pPr>
            <a:lvl7pPr lvl="6">
              <a:spcBef>
                <a:spcPts val="0"/>
              </a:spcBef>
              <a:spcAft>
                <a:spcPts val="0"/>
              </a:spcAft>
              <a:buSzPts val="15400"/>
              <a:buNone/>
              <a:defRPr sz="15400"/>
            </a:lvl7pPr>
            <a:lvl8pPr lvl="7">
              <a:spcBef>
                <a:spcPts val="0"/>
              </a:spcBef>
              <a:spcAft>
                <a:spcPts val="0"/>
              </a:spcAft>
              <a:buSzPts val="15400"/>
              <a:buNone/>
              <a:defRPr sz="15400"/>
            </a:lvl8pPr>
            <a:lvl9pPr lvl="8">
              <a:spcBef>
                <a:spcPts val="0"/>
              </a:spcBef>
              <a:spcAft>
                <a:spcPts val="0"/>
              </a:spcAft>
              <a:buSzPts val="15400"/>
              <a:buNone/>
              <a:defRPr sz="15400"/>
            </a:lvl9pPr>
          </a:lstStyle>
          <a:p/>
        </p:txBody>
      </p:sp>
      <p:sp>
        <p:nvSpPr>
          <p:cNvPr id="30" name="Google Shape;30;p7"/>
          <p:cNvSpPr txBox="1"/>
          <p:nvPr>
            <p:ph idx="1" type="body"/>
          </p:nvPr>
        </p:nvSpPr>
        <p:spPr>
          <a:xfrm>
            <a:off x="2119560" y="8893440"/>
            <a:ext cx="19094400" cy="20348100"/>
          </a:xfrm>
          <a:prstGeom prst="rect">
            <a:avLst/>
          </a:prstGeom>
        </p:spPr>
        <p:txBody>
          <a:bodyPr anchorCtr="0" anchor="t" bIns="587825" lIns="587825" spcFirstLastPara="1" rIns="587825" wrap="square" tIns="587825">
            <a:normAutofit/>
          </a:bodyPr>
          <a:lstStyle>
            <a:lvl1pPr indent="-717550" lvl="0" marL="457200">
              <a:spcBef>
                <a:spcPts val="0"/>
              </a:spcBef>
              <a:spcAft>
                <a:spcPts val="0"/>
              </a:spcAft>
              <a:buSzPts val="7700"/>
              <a:buChar char="●"/>
              <a:defRPr sz="7700"/>
            </a:lvl1pPr>
            <a:lvl2pPr indent="-717550" lvl="1" marL="914400">
              <a:spcBef>
                <a:spcPts val="0"/>
              </a:spcBef>
              <a:spcAft>
                <a:spcPts val="0"/>
              </a:spcAft>
              <a:buSzPts val="7700"/>
              <a:buChar char="○"/>
              <a:defRPr sz="7700"/>
            </a:lvl2pPr>
            <a:lvl3pPr indent="-717550" lvl="2" marL="1371600">
              <a:spcBef>
                <a:spcPts val="0"/>
              </a:spcBef>
              <a:spcAft>
                <a:spcPts val="0"/>
              </a:spcAft>
              <a:buSzPts val="7700"/>
              <a:buChar char="■"/>
              <a:defRPr sz="7700"/>
            </a:lvl3pPr>
            <a:lvl4pPr indent="-717550" lvl="3" marL="1828800">
              <a:spcBef>
                <a:spcPts val="0"/>
              </a:spcBef>
              <a:spcAft>
                <a:spcPts val="0"/>
              </a:spcAft>
              <a:buSzPts val="7700"/>
              <a:buChar char="●"/>
              <a:defRPr sz="7700"/>
            </a:lvl4pPr>
            <a:lvl5pPr indent="-717550" lvl="4" marL="2286000">
              <a:spcBef>
                <a:spcPts val="0"/>
              </a:spcBef>
              <a:spcAft>
                <a:spcPts val="0"/>
              </a:spcAft>
              <a:buSzPts val="7700"/>
              <a:buChar char="○"/>
              <a:defRPr sz="7700"/>
            </a:lvl5pPr>
            <a:lvl6pPr indent="-717550" lvl="5" marL="2743200">
              <a:spcBef>
                <a:spcPts val="0"/>
              </a:spcBef>
              <a:spcAft>
                <a:spcPts val="0"/>
              </a:spcAft>
              <a:buSzPts val="7700"/>
              <a:buChar char="■"/>
              <a:defRPr sz="7700"/>
            </a:lvl6pPr>
            <a:lvl7pPr indent="-717550" lvl="6" marL="3200400">
              <a:spcBef>
                <a:spcPts val="0"/>
              </a:spcBef>
              <a:spcAft>
                <a:spcPts val="0"/>
              </a:spcAft>
              <a:buSzPts val="7700"/>
              <a:buChar char="●"/>
              <a:defRPr sz="7700"/>
            </a:lvl7pPr>
            <a:lvl8pPr indent="-717550" lvl="7" marL="3657600">
              <a:spcBef>
                <a:spcPts val="0"/>
              </a:spcBef>
              <a:spcAft>
                <a:spcPts val="0"/>
              </a:spcAft>
              <a:buSzPts val="7700"/>
              <a:buChar char="○"/>
              <a:defRPr sz="7700"/>
            </a:lvl8pPr>
            <a:lvl9pPr indent="-717550" lvl="8" marL="4114800">
              <a:spcBef>
                <a:spcPts val="0"/>
              </a:spcBef>
              <a:spcAft>
                <a:spcPts val="0"/>
              </a:spcAft>
              <a:buSzPts val="7700"/>
              <a:buChar char="■"/>
              <a:defRPr sz="7700"/>
            </a:lvl9pPr>
          </a:lstStyle>
          <a:p/>
        </p:txBody>
      </p:sp>
      <p:sp>
        <p:nvSpPr>
          <p:cNvPr id="31" name="Google Shape;31;p7"/>
          <p:cNvSpPr txBox="1"/>
          <p:nvPr>
            <p:ph idx="12" type="sldNum"/>
          </p:nvPr>
        </p:nvSpPr>
        <p:spPr>
          <a:xfrm>
            <a:off x="57612713" y="29844588"/>
            <a:ext cx="3730800" cy="2519100"/>
          </a:xfrm>
          <a:prstGeom prst="rect">
            <a:avLst/>
          </a:prstGeom>
        </p:spPr>
        <p:txBody>
          <a:bodyPr anchorCtr="0" anchor="ctr" bIns="587825" lIns="587825" spcFirstLastPara="1" rIns="587825" wrap="square" tIns="587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3333700" y="2880960"/>
            <a:ext cx="43301400" cy="26181000"/>
          </a:xfrm>
          <a:prstGeom prst="rect">
            <a:avLst/>
          </a:prstGeom>
        </p:spPr>
        <p:txBody>
          <a:bodyPr anchorCtr="0" anchor="ctr" bIns="587825" lIns="587825" spcFirstLastPara="1" rIns="587825" wrap="square" tIns="587825">
            <a:normAutofit/>
          </a:bodyPr>
          <a:lstStyle>
            <a:lvl1pPr lvl="0">
              <a:spcBef>
                <a:spcPts val="0"/>
              </a:spcBef>
              <a:spcAft>
                <a:spcPts val="0"/>
              </a:spcAft>
              <a:buSzPts val="30900"/>
              <a:buNone/>
              <a:defRPr sz="30900"/>
            </a:lvl1pPr>
            <a:lvl2pPr lvl="1">
              <a:spcBef>
                <a:spcPts val="0"/>
              </a:spcBef>
              <a:spcAft>
                <a:spcPts val="0"/>
              </a:spcAft>
              <a:buSzPts val="30900"/>
              <a:buNone/>
              <a:defRPr sz="30900"/>
            </a:lvl2pPr>
            <a:lvl3pPr lvl="2">
              <a:spcBef>
                <a:spcPts val="0"/>
              </a:spcBef>
              <a:spcAft>
                <a:spcPts val="0"/>
              </a:spcAft>
              <a:buSzPts val="30900"/>
              <a:buNone/>
              <a:defRPr sz="30900"/>
            </a:lvl3pPr>
            <a:lvl4pPr lvl="3">
              <a:spcBef>
                <a:spcPts val="0"/>
              </a:spcBef>
              <a:spcAft>
                <a:spcPts val="0"/>
              </a:spcAft>
              <a:buSzPts val="30900"/>
              <a:buNone/>
              <a:defRPr sz="30900"/>
            </a:lvl4pPr>
            <a:lvl5pPr lvl="4">
              <a:spcBef>
                <a:spcPts val="0"/>
              </a:spcBef>
              <a:spcAft>
                <a:spcPts val="0"/>
              </a:spcAft>
              <a:buSzPts val="30900"/>
              <a:buNone/>
              <a:defRPr sz="30900"/>
            </a:lvl5pPr>
            <a:lvl6pPr lvl="5">
              <a:spcBef>
                <a:spcPts val="0"/>
              </a:spcBef>
              <a:spcAft>
                <a:spcPts val="0"/>
              </a:spcAft>
              <a:buSzPts val="30900"/>
              <a:buNone/>
              <a:defRPr sz="30900"/>
            </a:lvl6pPr>
            <a:lvl7pPr lvl="6">
              <a:spcBef>
                <a:spcPts val="0"/>
              </a:spcBef>
              <a:spcAft>
                <a:spcPts val="0"/>
              </a:spcAft>
              <a:buSzPts val="30900"/>
              <a:buNone/>
              <a:defRPr sz="30900"/>
            </a:lvl7pPr>
            <a:lvl8pPr lvl="7">
              <a:spcBef>
                <a:spcPts val="0"/>
              </a:spcBef>
              <a:spcAft>
                <a:spcPts val="0"/>
              </a:spcAft>
              <a:buSzPts val="30900"/>
              <a:buNone/>
              <a:defRPr sz="30900"/>
            </a:lvl8pPr>
            <a:lvl9pPr lvl="8">
              <a:spcBef>
                <a:spcPts val="0"/>
              </a:spcBef>
              <a:spcAft>
                <a:spcPts val="0"/>
              </a:spcAft>
              <a:buSzPts val="30900"/>
              <a:buNone/>
              <a:defRPr sz="30900"/>
            </a:lvl9pPr>
          </a:lstStyle>
          <a:p/>
        </p:txBody>
      </p:sp>
      <p:sp>
        <p:nvSpPr>
          <p:cNvPr id="34" name="Google Shape;34;p8"/>
          <p:cNvSpPr txBox="1"/>
          <p:nvPr>
            <p:ph idx="12" type="sldNum"/>
          </p:nvPr>
        </p:nvSpPr>
        <p:spPr>
          <a:xfrm>
            <a:off x="57612713" y="29844588"/>
            <a:ext cx="3730800" cy="2519100"/>
          </a:xfrm>
          <a:prstGeom prst="rect">
            <a:avLst/>
          </a:prstGeom>
        </p:spPr>
        <p:txBody>
          <a:bodyPr anchorCtr="0" anchor="ctr" bIns="587825" lIns="587825" spcFirstLastPara="1" rIns="587825" wrap="square" tIns="587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1089600" y="-800"/>
            <a:ext cx="31089600" cy="32918400"/>
          </a:xfrm>
          <a:prstGeom prst="rect">
            <a:avLst/>
          </a:prstGeom>
          <a:solidFill>
            <a:schemeClr val="lt2"/>
          </a:solidFill>
          <a:ln>
            <a:noFill/>
          </a:ln>
        </p:spPr>
        <p:txBody>
          <a:bodyPr anchorCtr="0" anchor="ctr" bIns="587825" lIns="587825" spcFirstLastPara="1" rIns="587825" wrap="square" tIns="5878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1805400" y="7892320"/>
            <a:ext cx="27507000" cy="9486600"/>
          </a:xfrm>
          <a:prstGeom prst="rect">
            <a:avLst/>
          </a:prstGeom>
        </p:spPr>
        <p:txBody>
          <a:bodyPr anchorCtr="0" anchor="b" bIns="587825" lIns="587825" spcFirstLastPara="1" rIns="587825" wrap="square" tIns="587825">
            <a:normAutofit/>
          </a:bodyPr>
          <a:lstStyle>
            <a:lvl1pPr lvl="0" algn="ctr">
              <a:spcBef>
                <a:spcPts val="0"/>
              </a:spcBef>
              <a:spcAft>
                <a:spcPts val="0"/>
              </a:spcAft>
              <a:buSzPts val="27000"/>
              <a:buNone/>
              <a:defRPr sz="27000"/>
            </a:lvl1pPr>
            <a:lvl2pPr lvl="1" algn="ctr">
              <a:spcBef>
                <a:spcPts val="0"/>
              </a:spcBef>
              <a:spcAft>
                <a:spcPts val="0"/>
              </a:spcAft>
              <a:buSzPts val="27000"/>
              <a:buNone/>
              <a:defRPr sz="27000"/>
            </a:lvl2pPr>
            <a:lvl3pPr lvl="2" algn="ctr">
              <a:spcBef>
                <a:spcPts val="0"/>
              </a:spcBef>
              <a:spcAft>
                <a:spcPts val="0"/>
              </a:spcAft>
              <a:buSzPts val="27000"/>
              <a:buNone/>
              <a:defRPr sz="27000"/>
            </a:lvl3pPr>
            <a:lvl4pPr lvl="3" algn="ctr">
              <a:spcBef>
                <a:spcPts val="0"/>
              </a:spcBef>
              <a:spcAft>
                <a:spcPts val="0"/>
              </a:spcAft>
              <a:buSzPts val="27000"/>
              <a:buNone/>
              <a:defRPr sz="27000"/>
            </a:lvl4pPr>
            <a:lvl5pPr lvl="4" algn="ctr">
              <a:spcBef>
                <a:spcPts val="0"/>
              </a:spcBef>
              <a:spcAft>
                <a:spcPts val="0"/>
              </a:spcAft>
              <a:buSzPts val="27000"/>
              <a:buNone/>
              <a:defRPr sz="27000"/>
            </a:lvl5pPr>
            <a:lvl6pPr lvl="5" algn="ctr">
              <a:spcBef>
                <a:spcPts val="0"/>
              </a:spcBef>
              <a:spcAft>
                <a:spcPts val="0"/>
              </a:spcAft>
              <a:buSzPts val="27000"/>
              <a:buNone/>
              <a:defRPr sz="27000"/>
            </a:lvl6pPr>
            <a:lvl7pPr lvl="6" algn="ctr">
              <a:spcBef>
                <a:spcPts val="0"/>
              </a:spcBef>
              <a:spcAft>
                <a:spcPts val="0"/>
              </a:spcAft>
              <a:buSzPts val="27000"/>
              <a:buNone/>
              <a:defRPr sz="27000"/>
            </a:lvl7pPr>
            <a:lvl8pPr lvl="7" algn="ctr">
              <a:spcBef>
                <a:spcPts val="0"/>
              </a:spcBef>
              <a:spcAft>
                <a:spcPts val="0"/>
              </a:spcAft>
              <a:buSzPts val="27000"/>
              <a:buNone/>
              <a:defRPr sz="27000"/>
            </a:lvl8pPr>
            <a:lvl9pPr lvl="8" algn="ctr">
              <a:spcBef>
                <a:spcPts val="0"/>
              </a:spcBef>
              <a:spcAft>
                <a:spcPts val="0"/>
              </a:spcAft>
              <a:buSzPts val="27000"/>
              <a:buNone/>
              <a:defRPr sz="27000"/>
            </a:lvl9pPr>
          </a:lstStyle>
          <a:p/>
        </p:txBody>
      </p:sp>
      <p:sp>
        <p:nvSpPr>
          <p:cNvPr id="38" name="Google Shape;38;p9"/>
          <p:cNvSpPr txBox="1"/>
          <p:nvPr>
            <p:ph idx="1" type="subTitle"/>
          </p:nvPr>
        </p:nvSpPr>
        <p:spPr>
          <a:xfrm>
            <a:off x="1805400" y="17939680"/>
            <a:ext cx="27507000" cy="7904700"/>
          </a:xfrm>
          <a:prstGeom prst="rect">
            <a:avLst/>
          </a:prstGeom>
        </p:spPr>
        <p:txBody>
          <a:bodyPr anchorCtr="0" anchor="t" bIns="587825" lIns="587825" spcFirstLastPara="1" rIns="587825" wrap="square" tIns="587825">
            <a:normAutofit/>
          </a:bodyPr>
          <a:lstStyle>
            <a:lvl1pPr lvl="0" algn="ctr">
              <a:lnSpc>
                <a:spcPct val="100000"/>
              </a:lnSpc>
              <a:spcBef>
                <a:spcPts val="0"/>
              </a:spcBef>
              <a:spcAft>
                <a:spcPts val="0"/>
              </a:spcAft>
              <a:buSzPts val="13500"/>
              <a:buNone/>
              <a:defRPr sz="13500"/>
            </a:lvl1pPr>
            <a:lvl2pPr lvl="1" algn="ctr">
              <a:lnSpc>
                <a:spcPct val="100000"/>
              </a:lnSpc>
              <a:spcBef>
                <a:spcPts val="0"/>
              </a:spcBef>
              <a:spcAft>
                <a:spcPts val="0"/>
              </a:spcAft>
              <a:buSzPts val="13500"/>
              <a:buNone/>
              <a:defRPr sz="13500"/>
            </a:lvl2pPr>
            <a:lvl3pPr lvl="2" algn="ctr">
              <a:lnSpc>
                <a:spcPct val="100000"/>
              </a:lnSpc>
              <a:spcBef>
                <a:spcPts val="0"/>
              </a:spcBef>
              <a:spcAft>
                <a:spcPts val="0"/>
              </a:spcAft>
              <a:buSzPts val="13500"/>
              <a:buNone/>
              <a:defRPr sz="13500"/>
            </a:lvl3pPr>
            <a:lvl4pPr lvl="3" algn="ctr">
              <a:lnSpc>
                <a:spcPct val="100000"/>
              </a:lnSpc>
              <a:spcBef>
                <a:spcPts val="0"/>
              </a:spcBef>
              <a:spcAft>
                <a:spcPts val="0"/>
              </a:spcAft>
              <a:buSzPts val="13500"/>
              <a:buNone/>
              <a:defRPr sz="13500"/>
            </a:lvl4pPr>
            <a:lvl5pPr lvl="4" algn="ctr">
              <a:lnSpc>
                <a:spcPct val="100000"/>
              </a:lnSpc>
              <a:spcBef>
                <a:spcPts val="0"/>
              </a:spcBef>
              <a:spcAft>
                <a:spcPts val="0"/>
              </a:spcAft>
              <a:buSzPts val="13500"/>
              <a:buNone/>
              <a:defRPr sz="13500"/>
            </a:lvl5pPr>
            <a:lvl6pPr lvl="5" algn="ctr">
              <a:lnSpc>
                <a:spcPct val="100000"/>
              </a:lnSpc>
              <a:spcBef>
                <a:spcPts val="0"/>
              </a:spcBef>
              <a:spcAft>
                <a:spcPts val="0"/>
              </a:spcAft>
              <a:buSzPts val="13500"/>
              <a:buNone/>
              <a:defRPr sz="13500"/>
            </a:lvl6pPr>
            <a:lvl7pPr lvl="6" algn="ctr">
              <a:lnSpc>
                <a:spcPct val="100000"/>
              </a:lnSpc>
              <a:spcBef>
                <a:spcPts val="0"/>
              </a:spcBef>
              <a:spcAft>
                <a:spcPts val="0"/>
              </a:spcAft>
              <a:buSzPts val="13500"/>
              <a:buNone/>
              <a:defRPr sz="13500"/>
            </a:lvl7pPr>
            <a:lvl8pPr lvl="7" algn="ctr">
              <a:lnSpc>
                <a:spcPct val="100000"/>
              </a:lnSpc>
              <a:spcBef>
                <a:spcPts val="0"/>
              </a:spcBef>
              <a:spcAft>
                <a:spcPts val="0"/>
              </a:spcAft>
              <a:buSzPts val="13500"/>
              <a:buNone/>
              <a:defRPr sz="13500"/>
            </a:lvl8pPr>
            <a:lvl9pPr lvl="8" algn="ctr">
              <a:lnSpc>
                <a:spcPct val="100000"/>
              </a:lnSpc>
              <a:spcBef>
                <a:spcPts val="0"/>
              </a:spcBef>
              <a:spcAft>
                <a:spcPts val="0"/>
              </a:spcAft>
              <a:buSzPts val="13500"/>
              <a:buNone/>
              <a:defRPr sz="13500"/>
            </a:lvl9pPr>
          </a:lstStyle>
          <a:p/>
        </p:txBody>
      </p:sp>
      <p:sp>
        <p:nvSpPr>
          <p:cNvPr id="39" name="Google Shape;39;p9"/>
          <p:cNvSpPr txBox="1"/>
          <p:nvPr>
            <p:ph idx="2" type="body"/>
          </p:nvPr>
        </p:nvSpPr>
        <p:spPr>
          <a:xfrm>
            <a:off x="33588600" y="4634080"/>
            <a:ext cx="26091600" cy="23648700"/>
          </a:xfrm>
          <a:prstGeom prst="rect">
            <a:avLst/>
          </a:prstGeom>
        </p:spPr>
        <p:txBody>
          <a:bodyPr anchorCtr="0" anchor="ctr" bIns="587825" lIns="587825" spcFirstLastPara="1" rIns="587825" wrap="square" tIns="587825">
            <a:normAutofit/>
          </a:bodyPr>
          <a:lstStyle>
            <a:lvl1pPr indent="-965200" lvl="0" marL="457200">
              <a:spcBef>
                <a:spcPts val="0"/>
              </a:spcBef>
              <a:spcAft>
                <a:spcPts val="0"/>
              </a:spcAft>
              <a:buSzPts val="11600"/>
              <a:buChar char="●"/>
              <a:defRPr/>
            </a:lvl1pPr>
            <a:lvl2pPr indent="-800100" lvl="1" marL="914400">
              <a:spcBef>
                <a:spcPts val="0"/>
              </a:spcBef>
              <a:spcAft>
                <a:spcPts val="0"/>
              </a:spcAft>
              <a:buSzPts val="9000"/>
              <a:buChar char="○"/>
              <a:defRPr/>
            </a:lvl2pPr>
            <a:lvl3pPr indent="-800100" lvl="2" marL="1371600">
              <a:spcBef>
                <a:spcPts val="0"/>
              </a:spcBef>
              <a:spcAft>
                <a:spcPts val="0"/>
              </a:spcAft>
              <a:buSzPts val="9000"/>
              <a:buChar char="■"/>
              <a:defRPr/>
            </a:lvl3pPr>
            <a:lvl4pPr indent="-800100" lvl="3" marL="1828800">
              <a:spcBef>
                <a:spcPts val="0"/>
              </a:spcBef>
              <a:spcAft>
                <a:spcPts val="0"/>
              </a:spcAft>
              <a:buSzPts val="9000"/>
              <a:buChar char="●"/>
              <a:defRPr/>
            </a:lvl4pPr>
            <a:lvl5pPr indent="-800100" lvl="4" marL="2286000">
              <a:spcBef>
                <a:spcPts val="0"/>
              </a:spcBef>
              <a:spcAft>
                <a:spcPts val="0"/>
              </a:spcAft>
              <a:buSzPts val="9000"/>
              <a:buChar char="○"/>
              <a:defRPr/>
            </a:lvl5pPr>
            <a:lvl6pPr indent="-800100" lvl="5" marL="2743200">
              <a:spcBef>
                <a:spcPts val="0"/>
              </a:spcBef>
              <a:spcAft>
                <a:spcPts val="0"/>
              </a:spcAft>
              <a:buSzPts val="9000"/>
              <a:buChar char="■"/>
              <a:defRPr/>
            </a:lvl6pPr>
            <a:lvl7pPr indent="-800100" lvl="6" marL="3200400">
              <a:spcBef>
                <a:spcPts val="0"/>
              </a:spcBef>
              <a:spcAft>
                <a:spcPts val="0"/>
              </a:spcAft>
              <a:buSzPts val="9000"/>
              <a:buChar char="●"/>
              <a:defRPr/>
            </a:lvl7pPr>
            <a:lvl8pPr indent="-800100" lvl="7" marL="3657600">
              <a:spcBef>
                <a:spcPts val="0"/>
              </a:spcBef>
              <a:spcAft>
                <a:spcPts val="0"/>
              </a:spcAft>
              <a:buSzPts val="9000"/>
              <a:buChar char="○"/>
              <a:defRPr/>
            </a:lvl8pPr>
            <a:lvl9pPr indent="-800100" lvl="8" marL="4114800">
              <a:spcBef>
                <a:spcPts val="0"/>
              </a:spcBef>
              <a:spcAft>
                <a:spcPts val="0"/>
              </a:spcAft>
              <a:buSzPts val="9000"/>
              <a:buChar char="■"/>
              <a:defRPr/>
            </a:lvl9pPr>
          </a:lstStyle>
          <a:p/>
        </p:txBody>
      </p:sp>
      <p:sp>
        <p:nvSpPr>
          <p:cNvPr id="40" name="Google Shape;40;p9"/>
          <p:cNvSpPr txBox="1"/>
          <p:nvPr>
            <p:ph idx="12" type="sldNum"/>
          </p:nvPr>
        </p:nvSpPr>
        <p:spPr>
          <a:xfrm>
            <a:off x="57612713" y="29844588"/>
            <a:ext cx="3730800" cy="2519100"/>
          </a:xfrm>
          <a:prstGeom prst="rect">
            <a:avLst/>
          </a:prstGeom>
        </p:spPr>
        <p:txBody>
          <a:bodyPr anchorCtr="0" anchor="ctr" bIns="587825" lIns="587825" spcFirstLastPara="1" rIns="587825" wrap="square" tIns="587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119560" y="27075680"/>
            <a:ext cx="40792200" cy="3872700"/>
          </a:xfrm>
          <a:prstGeom prst="rect">
            <a:avLst/>
          </a:prstGeom>
        </p:spPr>
        <p:txBody>
          <a:bodyPr anchorCtr="0" anchor="ctr" bIns="587825" lIns="587825" spcFirstLastPara="1" rIns="587825" wrap="square" tIns="587825">
            <a:normAutofit/>
          </a:bodyPr>
          <a:lstStyle>
            <a:lvl1pPr indent="-228600" lvl="0" marL="457200">
              <a:lnSpc>
                <a:spcPct val="100000"/>
              </a:lnSpc>
              <a:spcBef>
                <a:spcPts val="0"/>
              </a:spcBef>
              <a:spcAft>
                <a:spcPts val="0"/>
              </a:spcAft>
              <a:buSzPts val="11600"/>
              <a:buNone/>
              <a:defRPr/>
            </a:lvl1pPr>
          </a:lstStyle>
          <a:p/>
        </p:txBody>
      </p:sp>
      <p:sp>
        <p:nvSpPr>
          <p:cNvPr id="43" name="Google Shape;43;p10"/>
          <p:cNvSpPr txBox="1"/>
          <p:nvPr>
            <p:ph idx="12" type="sldNum"/>
          </p:nvPr>
        </p:nvSpPr>
        <p:spPr>
          <a:xfrm>
            <a:off x="57612713" y="29844588"/>
            <a:ext cx="3730800" cy="2519100"/>
          </a:xfrm>
          <a:prstGeom prst="rect">
            <a:avLst/>
          </a:prstGeom>
        </p:spPr>
        <p:txBody>
          <a:bodyPr anchorCtr="0" anchor="ctr" bIns="587825" lIns="587825" spcFirstLastPara="1" rIns="587825" wrap="square" tIns="587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119560" y="2848160"/>
            <a:ext cx="57939900" cy="3665400"/>
          </a:xfrm>
          <a:prstGeom prst="rect">
            <a:avLst/>
          </a:prstGeom>
          <a:noFill/>
          <a:ln>
            <a:noFill/>
          </a:ln>
        </p:spPr>
        <p:txBody>
          <a:bodyPr anchorCtr="0" anchor="t" bIns="587825" lIns="587825" spcFirstLastPara="1" rIns="587825" wrap="square" tIns="587825">
            <a:normAutofit/>
          </a:bodyPr>
          <a:lstStyle>
            <a:lvl1pPr lvl="0">
              <a:spcBef>
                <a:spcPts val="0"/>
              </a:spcBef>
              <a:spcAft>
                <a:spcPts val="0"/>
              </a:spcAft>
              <a:buClr>
                <a:schemeClr val="dk1"/>
              </a:buClr>
              <a:buSzPts val="18000"/>
              <a:buNone/>
              <a:defRPr sz="18000">
                <a:solidFill>
                  <a:schemeClr val="dk1"/>
                </a:solidFill>
              </a:defRPr>
            </a:lvl1pPr>
            <a:lvl2pPr lvl="1">
              <a:spcBef>
                <a:spcPts val="0"/>
              </a:spcBef>
              <a:spcAft>
                <a:spcPts val="0"/>
              </a:spcAft>
              <a:buClr>
                <a:schemeClr val="dk1"/>
              </a:buClr>
              <a:buSzPts val="18000"/>
              <a:buNone/>
              <a:defRPr sz="18000">
                <a:solidFill>
                  <a:schemeClr val="dk1"/>
                </a:solidFill>
              </a:defRPr>
            </a:lvl2pPr>
            <a:lvl3pPr lvl="2">
              <a:spcBef>
                <a:spcPts val="0"/>
              </a:spcBef>
              <a:spcAft>
                <a:spcPts val="0"/>
              </a:spcAft>
              <a:buClr>
                <a:schemeClr val="dk1"/>
              </a:buClr>
              <a:buSzPts val="18000"/>
              <a:buNone/>
              <a:defRPr sz="18000">
                <a:solidFill>
                  <a:schemeClr val="dk1"/>
                </a:solidFill>
              </a:defRPr>
            </a:lvl3pPr>
            <a:lvl4pPr lvl="3">
              <a:spcBef>
                <a:spcPts val="0"/>
              </a:spcBef>
              <a:spcAft>
                <a:spcPts val="0"/>
              </a:spcAft>
              <a:buClr>
                <a:schemeClr val="dk1"/>
              </a:buClr>
              <a:buSzPts val="18000"/>
              <a:buNone/>
              <a:defRPr sz="18000">
                <a:solidFill>
                  <a:schemeClr val="dk1"/>
                </a:solidFill>
              </a:defRPr>
            </a:lvl4pPr>
            <a:lvl5pPr lvl="4">
              <a:spcBef>
                <a:spcPts val="0"/>
              </a:spcBef>
              <a:spcAft>
                <a:spcPts val="0"/>
              </a:spcAft>
              <a:buClr>
                <a:schemeClr val="dk1"/>
              </a:buClr>
              <a:buSzPts val="18000"/>
              <a:buNone/>
              <a:defRPr sz="18000">
                <a:solidFill>
                  <a:schemeClr val="dk1"/>
                </a:solidFill>
              </a:defRPr>
            </a:lvl5pPr>
            <a:lvl6pPr lvl="5">
              <a:spcBef>
                <a:spcPts val="0"/>
              </a:spcBef>
              <a:spcAft>
                <a:spcPts val="0"/>
              </a:spcAft>
              <a:buClr>
                <a:schemeClr val="dk1"/>
              </a:buClr>
              <a:buSzPts val="18000"/>
              <a:buNone/>
              <a:defRPr sz="18000">
                <a:solidFill>
                  <a:schemeClr val="dk1"/>
                </a:solidFill>
              </a:defRPr>
            </a:lvl6pPr>
            <a:lvl7pPr lvl="6">
              <a:spcBef>
                <a:spcPts val="0"/>
              </a:spcBef>
              <a:spcAft>
                <a:spcPts val="0"/>
              </a:spcAft>
              <a:buClr>
                <a:schemeClr val="dk1"/>
              </a:buClr>
              <a:buSzPts val="18000"/>
              <a:buNone/>
              <a:defRPr sz="18000">
                <a:solidFill>
                  <a:schemeClr val="dk1"/>
                </a:solidFill>
              </a:defRPr>
            </a:lvl7pPr>
            <a:lvl8pPr lvl="7">
              <a:spcBef>
                <a:spcPts val="0"/>
              </a:spcBef>
              <a:spcAft>
                <a:spcPts val="0"/>
              </a:spcAft>
              <a:buClr>
                <a:schemeClr val="dk1"/>
              </a:buClr>
              <a:buSzPts val="18000"/>
              <a:buNone/>
              <a:defRPr sz="18000">
                <a:solidFill>
                  <a:schemeClr val="dk1"/>
                </a:solidFill>
              </a:defRPr>
            </a:lvl8pPr>
            <a:lvl9pPr lvl="8">
              <a:spcBef>
                <a:spcPts val="0"/>
              </a:spcBef>
              <a:spcAft>
                <a:spcPts val="0"/>
              </a:spcAft>
              <a:buClr>
                <a:schemeClr val="dk1"/>
              </a:buClr>
              <a:buSzPts val="18000"/>
              <a:buNone/>
              <a:defRPr sz="18000">
                <a:solidFill>
                  <a:schemeClr val="dk1"/>
                </a:solidFill>
              </a:defRPr>
            </a:lvl9pPr>
          </a:lstStyle>
          <a:p/>
        </p:txBody>
      </p:sp>
      <p:sp>
        <p:nvSpPr>
          <p:cNvPr id="7" name="Google Shape;7;p1"/>
          <p:cNvSpPr txBox="1"/>
          <p:nvPr>
            <p:ph idx="1" type="body"/>
          </p:nvPr>
        </p:nvSpPr>
        <p:spPr>
          <a:xfrm>
            <a:off x="2119560" y="7375840"/>
            <a:ext cx="57939900" cy="21864900"/>
          </a:xfrm>
          <a:prstGeom prst="rect">
            <a:avLst/>
          </a:prstGeom>
          <a:noFill/>
          <a:ln>
            <a:noFill/>
          </a:ln>
        </p:spPr>
        <p:txBody>
          <a:bodyPr anchorCtr="0" anchor="t" bIns="587825" lIns="587825" spcFirstLastPara="1" rIns="587825" wrap="square" tIns="587825">
            <a:normAutofit/>
          </a:bodyPr>
          <a:lstStyle>
            <a:lvl1pPr indent="-965200" lvl="0" marL="457200">
              <a:lnSpc>
                <a:spcPct val="115000"/>
              </a:lnSpc>
              <a:spcBef>
                <a:spcPts val="0"/>
              </a:spcBef>
              <a:spcAft>
                <a:spcPts val="0"/>
              </a:spcAft>
              <a:buClr>
                <a:schemeClr val="dk2"/>
              </a:buClr>
              <a:buSzPts val="11600"/>
              <a:buChar char="●"/>
              <a:defRPr sz="11600">
                <a:solidFill>
                  <a:schemeClr val="dk2"/>
                </a:solidFill>
              </a:defRPr>
            </a:lvl1pPr>
            <a:lvl2pPr indent="-800100" lvl="1" marL="914400">
              <a:lnSpc>
                <a:spcPct val="115000"/>
              </a:lnSpc>
              <a:spcBef>
                <a:spcPts val="0"/>
              </a:spcBef>
              <a:spcAft>
                <a:spcPts val="0"/>
              </a:spcAft>
              <a:buClr>
                <a:schemeClr val="dk2"/>
              </a:buClr>
              <a:buSzPts val="9000"/>
              <a:buChar char="○"/>
              <a:defRPr sz="9000">
                <a:solidFill>
                  <a:schemeClr val="dk2"/>
                </a:solidFill>
              </a:defRPr>
            </a:lvl2pPr>
            <a:lvl3pPr indent="-800100" lvl="2" marL="1371600">
              <a:lnSpc>
                <a:spcPct val="115000"/>
              </a:lnSpc>
              <a:spcBef>
                <a:spcPts val="0"/>
              </a:spcBef>
              <a:spcAft>
                <a:spcPts val="0"/>
              </a:spcAft>
              <a:buClr>
                <a:schemeClr val="dk2"/>
              </a:buClr>
              <a:buSzPts val="9000"/>
              <a:buChar char="■"/>
              <a:defRPr sz="9000">
                <a:solidFill>
                  <a:schemeClr val="dk2"/>
                </a:solidFill>
              </a:defRPr>
            </a:lvl3pPr>
            <a:lvl4pPr indent="-800100" lvl="3" marL="1828800">
              <a:lnSpc>
                <a:spcPct val="115000"/>
              </a:lnSpc>
              <a:spcBef>
                <a:spcPts val="0"/>
              </a:spcBef>
              <a:spcAft>
                <a:spcPts val="0"/>
              </a:spcAft>
              <a:buClr>
                <a:schemeClr val="dk2"/>
              </a:buClr>
              <a:buSzPts val="9000"/>
              <a:buChar char="●"/>
              <a:defRPr sz="9000">
                <a:solidFill>
                  <a:schemeClr val="dk2"/>
                </a:solidFill>
              </a:defRPr>
            </a:lvl4pPr>
            <a:lvl5pPr indent="-800100" lvl="4" marL="2286000">
              <a:lnSpc>
                <a:spcPct val="115000"/>
              </a:lnSpc>
              <a:spcBef>
                <a:spcPts val="0"/>
              </a:spcBef>
              <a:spcAft>
                <a:spcPts val="0"/>
              </a:spcAft>
              <a:buClr>
                <a:schemeClr val="dk2"/>
              </a:buClr>
              <a:buSzPts val="9000"/>
              <a:buChar char="○"/>
              <a:defRPr sz="9000">
                <a:solidFill>
                  <a:schemeClr val="dk2"/>
                </a:solidFill>
              </a:defRPr>
            </a:lvl5pPr>
            <a:lvl6pPr indent="-800100" lvl="5" marL="2743200">
              <a:lnSpc>
                <a:spcPct val="115000"/>
              </a:lnSpc>
              <a:spcBef>
                <a:spcPts val="0"/>
              </a:spcBef>
              <a:spcAft>
                <a:spcPts val="0"/>
              </a:spcAft>
              <a:buClr>
                <a:schemeClr val="dk2"/>
              </a:buClr>
              <a:buSzPts val="9000"/>
              <a:buChar char="■"/>
              <a:defRPr sz="9000">
                <a:solidFill>
                  <a:schemeClr val="dk2"/>
                </a:solidFill>
              </a:defRPr>
            </a:lvl6pPr>
            <a:lvl7pPr indent="-800100" lvl="6" marL="3200400">
              <a:lnSpc>
                <a:spcPct val="115000"/>
              </a:lnSpc>
              <a:spcBef>
                <a:spcPts val="0"/>
              </a:spcBef>
              <a:spcAft>
                <a:spcPts val="0"/>
              </a:spcAft>
              <a:buClr>
                <a:schemeClr val="dk2"/>
              </a:buClr>
              <a:buSzPts val="9000"/>
              <a:buChar char="●"/>
              <a:defRPr sz="9000">
                <a:solidFill>
                  <a:schemeClr val="dk2"/>
                </a:solidFill>
              </a:defRPr>
            </a:lvl7pPr>
            <a:lvl8pPr indent="-800100" lvl="7" marL="3657600">
              <a:lnSpc>
                <a:spcPct val="115000"/>
              </a:lnSpc>
              <a:spcBef>
                <a:spcPts val="0"/>
              </a:spcBef>
              <a:spcAft>
                <a:spcPts val="0"/>
              </a:spcAft>
              <a:buClr>
                <a:schemeClr val="dk2"/>
              </a:buClr>
              <a:buSzPts val="9000"/>
              <a:buChar char="○"/>
              <a:defRPr sz="9000">
                <a:solidFill>
                  <a:schemeClr val="dk2"/>
                </a:solidFill>
              </a:defRPr>
            </a:lvl8pPr>
            <a:lvl9pPr indent="-800100" lvl="8" marL="4114800">
              <a:lnSpc>
                <a:spcPct val="115000"/>
              </a:lnSpc>
              <a:spcBef>
                <a:spcPts val="0"/>
              </a:spcBef>
              <a:spcAft>
                <a:spcPts val="0"/>
              </a:spcAft>
              <a:buClr>
                <a:schemeClr val="dk2"/>
              </a:buClr>
              <a:buSzPts val="9000"/>
              <a:buChar char="■"/>
              <a:defRPr sz="9000">
                <a:solidFill>
                  <a:schemeClr val="dk2"/>
                </a:solidFill>
              </a:defRPr>
            </a:lvl9pPr>
          </a:lstStyle>
          <a:p/>
        </p:txBody>
      </p:sp>
      <p:sp>
        <p:nvSpPr>
          <p:cNvPr id="8" name="Google Shape;8;p1"/>
          <p:cNvSpPr txBox="1"/>
          <p:nvPr>
            <p:ph idx="12" type="sldNum"/>
          </p:nvPr>
        </p:nvSpPr>
        <p:spPr>
          <a:xfrm>
            <a:off x="57612713" y="29844588"/>
            <a:ext cx="3730800" cy="2519100"/>
          </a:xfrm>
          <a:prstGeom prst="rect">
            <a:avLst/>
          </a:prstGeom>
          <a:noFill/>
          <a:ln>
            <a:noFill/>
          </a:ln>
        </p:spPr>
        <p:txBody>
          <a:bodyPr anchorCtr="0" anchor="ctr" bIns="587825" lIns="587825" spcFirstLastPara="1" rIns="587825" wrap="square" tIns="587825">
            <a:normAutofit/>
          </a:bodyPr>
          <a:lstStyle>
            <a:lvl1pPr lvl="0" algn="r">
              <a:buNone/>
              <a:defRPr sz="6400">
                <a:solidFill>
                  <a:schemeClr val="dk2"/>
                </a:solidFill>
              </a:defRPr>
            </a:lvl1pPr>
            <a:lvl2pPr lvl="1" algn="r">
              <a:buNone/>
              <a:defRPr sz="6400">
                <a:solidFill>
                  <a:schemeClr val="dk2"/>
                </a:solidFill>
              </a:defRPr>
            </a:lvl2pPr>
            <a:lvl3pPr lvl="2" algn="r">
              <a:buNone/>
              <a:defRPr sz="6400">
                <a:solidFill>
                  <a:schemeClr val="dk2"/>
                </a:solidFill>
              </a:defRPr>
            </a:lvl3pPr>
            <a:lvl4pPr lvl="3" algn="r">
              <a:buNone/>
              <a:defRPr sz="6400">
                <a:solidFill>
                  <a:schemeClr val="dk2"/>
                </a:solidFill>
              </a:defRPr>
            </a:lvl4pPr>
            <a:lvl5pPr lvl="4" algn="r">
              <a:buNone/>
              <a:defRPr sz="6400">
                <a:solidFill>
                  <a:schemeClr val="dk2"/>
                </a:solidFill>
              </a:defRPr>
            </a:lvl5pPr>
            <a:lvl6pPr lvl="5" algn="r">
              <a:buNone/>
              <a:defRPr sz="6400">
                <a:solidFill>
                  <a:schemeClr val="dk2"/>
                </a:solidFill>
              </a:defRPr>
            </a:lvl6pPr>
            <a:lvl7pPr lvl="6" algn="r">
              <a:buNone/>
              <a:defRPr sz="6400">
                <a:solidFill>
                  <a:schemeClr val="dk2"/>
                </a:solidFill>
              </a:defRPr>
            </a:lvl7pPr>
            <a:lvl8pPr lvl="7" algn="r">
              <a:buNone/>
              <a:defRPr sz="6400">
                <a:solidFill>
                  <a:schemeClr val="dk2"/>
                </a:solidFill>
              </a:defRPr>
            </a:lvl8pPr>
            <a:lvl9pPr lvl="8" algn="r">
              <a:buNone/>
              <a:defRPr sz="6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png"/><Relationship Id="rId11" Type="http://schemas.openxmlformats.org/officeDocument/2006/relationships/image" Target="../media/image9.png"/><Relationship Id="rId10" Type="http://schemas.openxmlformats.org/officeDocument/2006/relationships/image" Target="../media/image3.png"/><Relationship Id="rId21" Type="http://schemas.openxmlformats.org/officeDocument/2006/relationships/image" Target="../media/image7.png"/><Relationship Id="rId13" Type="http://schemas.openxmlformats.org/officeDocument/2006/relationships/image" Target="../media/image13.png"/><Relationship Id="rId12"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7.jpg"/><Relationship Id="rId4" Type="http://schemas.openxmlformats.org/officeDocument/2006/relationships/image" Target="../media/image10.png"/><Relationship Id="rId9" Type="http://schemas.openxmlformats.org/officeDocument/2006/relationships/image" Target="../media/image15.png"/><Relationship Id="rId15" Type="http://schemas.openxmlformats.org/officeDocument/2006/relationships/image" Target="../media/image19.jpg"/><Relationship Id="rId14" Type="http://schemas.openxmlformats.org/officeDocument/2006/relationships/image" Target="../media/image18.jpg"/><Relationship Id="rId17" Type="http://schemas.openxmlformats.org/officeDocument/2006/relationships/image" Target="../media/image11.png"/><Relationship Id="rId16" Type="http://schemas.openxmlformats.org/officeDocument/2006/relationships/image" Target="../media/image8.png"/><Relationship Id="rId5" Type="http://schemas.openxmlformats.org/officeDocument/2006/relationships/image" Target="../media/image16.jpg"/><Relationship Id="rId19" Type="http://schemas.openxmlformats.org/officeDocument/2006/relationships/image" Target="../media/image5.png"/><Relationship Id="rId6" Type="http://schemas.openxmlformats.org/officeDocument/2006/relationships/image" Target="../media/image6.png"/><Relationship Id="rId18" Type="http://schemas.openxmlformats.org/officeDocument/2006/relationships/image" Target="../media/image14.png"/><Relationship Id="rId7" Type="http://schemas.openxmlformats.org/officeDocument/2006/relationships/image" Target="../media/image4.png"/><Relationship Id="rId8"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23939550" y="17326400"/>
            <a:ext cx="24214200" cy="5464800"/>
          </a:xfrm>
          <a:prstGeom prst="homePlate">
            <a:avLst>
              <a:gd fmla="val 11048" name="adj"/>
            </a:avLst>
          </a:prstGeom>
          <a:solidFill>
            <a:srgbClr val="489FA7"/>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 name="Google Shape;55;p13"/>
          <p:cNvSpPr txBox="1"/>
          <p:nvPr/>
        </p:nvSpPr>
        <p:spPr>
          <a:xfrm>
            <a:off x="0" y="0"/>
            <a:ext cx="62179200" cy="3009900"/>
          </a:xfrm>
          <a:prstGeom prst="rect">
            <a:avLst/>
          </a:prstGeom>
          <a:solidFill>
            <a:srgbClr val="0B5394"/>
          </a:solidFill>
          <a:ln>
            <a:noFill/>
          </a:ln>
        </p:spPr>
        <p:txBody>
          <a:bodyPr anchorCtr="0" anchor="ctr" bIns="91425" lIns="91425" spcFirstLastPara="1" rIns="91425" wrap="square" tIns="91425">
            <a:noAutofit/>
          </a:bodyPr>
          <a:lstStyle/>
          <a:p>
            <a:pPr indent="0" lvl="0" marL="0" marR="548640" rtl="0" algn="ctr">
              <a:spcBef>
                <a:spcPts val="0"/>
              </a:spcBef>
              <a:spcAft>
                <a:spcPts val="0"/>
              </a:spcAft>
              <a:buNone/>
            </a:pPr>
            <a:r>
              <a:rPr lang="en" sz="7600">
                <a:solidFill>
                  <a:srgbClr val="FFFFFF"/>
                </a:solidFill>
              </a:rPr>
              <a:t>Decades of Dumping Unconsolidated Fill Along a Steep Urban Slope Drive Recurring Landslides</a:t>
            </a:r>
            <a:endParaRPr sz="7600">
              <a:solidFill>
                <a:srgbClr val="FFFFFF"/>
              </a:solidFill>
            </a:endParaRPr>
          </a:p>
          <a:p>
            <a:pPr indent="0" lvl="0" marL="0" rtl="0" algn="ctr">
              <a:spcBef>
                <a:spcPts val="0"/>
              </a:spcBef>
              <a:spcAft>
                <a:spcPts val="0"/>
              </a:spcAft>
              <a:buClr>
                <a:schemeClr val="dk1"/>
              </a:buClr>
              <a:buSzPts val="1100"/>
              <a:buFont typeface="Arial"/>
              <a:buNone/>
            </a:pPr>
            <a:r>
              <a:rPr lang="en" sz="5000">
                <a:solidFill>
                  <a:schemeClr val="lt1"/>
                </a:solidFill>
                <a:latin typeface="Comfortaa"/>
                <a:ea typeface="Comfortaa"/>
                <a:cs typeface="Comfortaa"/>
                <a:sym typeface="Comfortaa"/>
              </a:rPr>
              <a:t>Isabella Bennett &amp; Paul Bierman</a:t>
            </a:r>
            <a:endParaRPr sz="5000">
              <a:solidFill>
                <a:schemeClr val="lt1"/>
              </a:solidFill>
              <a:latin typeface="Comfortaa"/>
              <a:ea typeface="Comfortaa"/>
              <a:cs typeface="Comfortaa"/>
              <a:sym typeface="Comfortaa"/>
            </a:endParaRPr>
          </a:p>
          <a:p>
            <a:pPr indent="0" lvl="0" marL="0" rtl="0" algn="ctr">
              <a:spcBef>
                <a:spcPts val="0"/>
              </a:spcBef>
              <a:spcAft>
                <a:spcPts val="0"/>
              </a:spcAft>
              <a:buNone/>
            </a:pPr>
            <a:r>
              <a:rPr lang="en" sz="4400">
                <a:solidFill>
                  <a:schemeClr val="lt1"/>
                </a:solidFill>
                <a:latin typeface="Comfortaa"/>
                <a:ea typeface="Comfortaa"/>
                <a:cs typeface="Comfortaa"/>
                <a:sym typeface="Comfortaa"/>
              </a:rPr>
              <a:t> Gund Institute for Environment &amp; Rubenstein School for Environment and Natural Resources, University of Vermont </a:t>
            </a:r>
            <a:endParaRPr sz="7600">
              <a:solidFill>
                <a:srgbClr val="FFFFFF"/>
              </a:solidFill>
            </a:endParaRPr>
          </a:p>
        </p:txBody>
      </p:sp>
      <p:sp>
        <p:nvSpPr>
          <p:cNvPr id="56" name="Google Shape;56;p13"/>
          <p:cNvSpPr txBox="1"/>
          <p:nvPr/>
        </p:nvSpPr>
        <p:spPr>
          <a:xfrm>
            <a:off x="160225" y="4286125"/>
            <a:ext cx="23563500" cy="16724400"/>
          </a:xfrm>
          <a:prstGeom prst="rect">
            <a:avLst/>
          </a:prstGeom>
          <a:gradFill>
            <a:gsLst>
              <a:gs pos="0">
                <a:srgbClr val="FFFFFF"/>
              </a:gs>
              <a:gs pos="100000">
                <a:srgbClr val="6FA8DC"/>
              </a:gs>
            </a:gsLst>
            <a:lin ang="16200038" scaled="0"/>
          </a:gradFill>
          <a:ln cap="flat" cmpd="sng" w="1905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274320" rtl="0" algn="l">
              <a:lnSpc>
                <a:spcPct val="115000"/>
              </a:lnSpc>
              <a:spcBef>
                <a:spcPts val="0"/>
              </a:spcBef>
              <a:spcAft>
                <a:spcPts val="0"/>
              </a:spcAft>
              <a:buNone/>
            </a:pPr>
            <a:r>
              <a:rPr lang="en" sz="2950"/>
              <a:t>We investigated the recorded history of a 1.4 km stretch of highway in Burlington, Vermont to </a:t>
            </a:r>
            <a:r>
              <a:rPr lang="en" sz="2950"/>
              <a:t>quantify</a:t>
            </a:r>
            <a:r>
              <a:rPr lang="en" sz="2950"/>
              <a:t> landslide </a:t>
            </a:r>
            <a:r>
              <a:rPr lang="en" sz="2950"/>
              <a:t>occurrence</a:t>
            </a:r>
            <a:r>
              <a:rPr lang="en" sz="2950"/>
              <a:t> along the adjacent slope, evaluate causality, and identify spatial and temporal patterns within the publically available data. This slope formed as the result of river incision into successive layers of Laurentide glacial deposits over the past ~14,000 years. </a:t>
            </a:r>
            <a:r>
              <a:rPr lang="en" sz="2950">
                <a:solidFill>
                  <a:schemeClr val="dk1"/>
                </a:solidFill>
              </a:rPr>
              <a:t>In the past century, t</a:t>
            </a:r>
            <a:r>
              <a:rPr lang="en" sz="2950"/>
              <a:t>his slope has been altered formally and informally to support growing </a:t>
            </a:r>
            <a:r>
              <a:rPr lang="en" sz="2950"/>
              <a:t>population</a:t>
            </a:r>
            <a:r>
              <a:rPr lang="en" sz="2950"/>
              <a:t> and infrastructure. These changes have impacted slope stability.</a:t>
            </a:r>
            <a:endParaRPr sz="2950"/>
          </a:p>
        </p:txBody>
      </p:sp>
      <p:sp>
        <p:nvSpPr>
          <p:cNvPr id="57" name="Google Shape;57;p13"/>
          <p:cNvSpPr txBox="1"/>
          <p:nvPr/>
        </p:nvSpPr>
        <p:spPr>
          <a:xfrm>
            <a:off x="160225" y="3158950"/>
            <a:ext cx="23563500" cy="1092000"/>
          </a:xfrm>
          <a:prstGeom prst="rect">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rPr>
              <a:t>Introduction </a:t>
            </a:r>
            <a:endParaRPr sz="4000">
              <a:solidFill>
                <a:srgbClr val="FFFFFF"/>
              </a:solidFill>
            </a:endParaRPr>
          </a:p>
        </p:txBody>
      </p:sp>
      <p:sp>
        <p:nvSpPr>
          <p:cNvPr id="58" name="Google Shape;58;p13"/>
          <p:cNvSpPr txBox="1"/>
          <p:nvPr/>
        </p:nvSpPr>
        <p:spPr>
          <a:xfrm>
            <a:off x="364963" y="19962763"/>
            <a:ext cx="13356000" cy="1181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sz="2000"/>
              <a:t>Riverside Ave is an important state highway that connects Burlington, Vermont to the neighboring city of Winooski. (a) highlights </a:t>
            </a:r>
            <a:r>
              <a:rPr i="1" lang="en" sz="2000">
                <a:solidFill>
                  <a:srgbClr val="000000"/>
                </a:solidFill>
              </a:rPr>
              <a:t>several locations (black text) and </a:t>
            </a:r>
            <a:r>
              <a:rPr i="1" lang="en" sz="2000"/>
              <a:t>addresses of interest along Riverside ave (white text). (b) provides a 3D view of Riverside Ave as seen from across the river. Landslides #18 &amp; 19 are visible, as is profile A-A’. </a:t>
            </a:r>
            <a:endParaRPr i="1" sz="2000"/>
          </a:p>
        </p:txBody>
      </p:sp>
      <p:sp>
        <p:nvSpPr>
          <p:cNvPr id="59" name="Google Shape;59;p13"/>
          <p:cNvSpPr txBox="1"/>
          <p:nvPr/>
        </p:nvSpPr>
        <p:spPr>
          <a:xfrm>
            <a:off x="160225" y="21182374"/>
            <a:ext cx="23538000" cy="1181100"/>
          </a:xfrm>
          <a:prstGeom prst="rect">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rPr>
              <a:t>Methods</a:t>
            </a:r>
            <a:endParaRPr sz="4000">
              <a:solidFill>
                <a:srgbClr val="FFFFFF"/>
              </a:solidFill>
            </a:endParaRPr>
          </a:p>
        </p:txBody>
      </p:sp>
      <p:sp>
        <p:nvSpPr>
          <p:cNvPr id="60" name="Google Shape;60;p13"/>
          <p:cNvSpPr txBox="1"/>
          <p:nvPr/>
        </p:nvSpPr>
        <p:spPr>
          <a:xfrm>
            <a:off x="23939625" y="3158950"/>
            <a:ext cx="24528600" cy="1092000"/>
          </a:xfrm>
          <a:prstGeom prst="rect">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rPr>
              <a:t>Findings </a:t>
            </a:r>
            <a:endParaRPr sz="4000">
              <a:solidFill>
                <a:srgbClr val="FFFFFF"/>
              </a:solidFill>
            </a:endParaRPr>
          </a:p>
        </p:txBody>
      </p:sp>
      <p:sp>
        <p:nvSpPr>
          <p:cNvPr id="61" name="Google Shape;61;p13"/>
          <p:cNvSpPr txBox="1"/>
          <p:nvPr/>
        </p:nvSpPr>
        <p:spPr>
          <a:xfrm>
            <a:off x="160225" y="22401975"/>
            <a:ext cx="23538000" cy="10427100"/>
          </a:xfrm>
          <a:prstGeom prst="rect">
            <a:avLst/>
          </a:prstGeom>
          <a:gradFill>
            <a:gsLst>
              <a:gs pos="0">
                <a:srgbClr val="FFFFFF"/>
              </a:gs>
              <a:gs pos="100000">
                <a:srgbClr val="6FA8DC"/>
              </a:gs>
            </a:gsLst>
            <a:lin ang="16200038" scaled="0"/>
          </a:gradFill>
          <a:ln cap="flat" cmpd="sng" w="1905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t> </a:t>
            </a:r>
            <a:endParaRPr sz="3000"/>
          </a:p>
        </p:txBody>
      </p:sp>
      <p:pic>
        <p:nvPicPr>
          <p:cNvPr id="62" name="Google Shape;62;p13"/>
          <p:cNvPicPr preferRelativeResize="0"/>
          <p:nvPr/>
        </p:nvPicPr>
        <p:blipFill>
          <a:blip r:embed="rId3">
            <a:alphaModFix/>
          </a:blip>
          <a:stretch>
            <a:fillRect/>
          </a:stretch>
        </p:blipFill>
        <p:spPr>
          <a:xfrm>
            <a:off x="910729" y="23180232"/>
            <a:ext cx="4453265" cy="4708874"/>
          </a:xfrm>
          <a:prstGeom prst="rect">
            <a:avLst/>
          </a:prstGeom>
          <a:noFill/>
          <a:ln>
            <a:noFill/>
          </a:ln>
        </p:spPr>
      </p:pic>
      <p:pic>
        <p:nvPicPr>
          <p:cNvPr id="63" name="Google Shape;63;p13"/>
          <p:cNvPicPr preferRelativeResize="0"/>
          <p:nvPr/>
        </p:nvPicPr>
        <p:blipFill>
          <a:blip r:embed="rId4">
            <a:alphaModFix/>
          </a:blip>
          <a:stretch>
            <a:fillRect/>
          </a:stretch>
        </p:blipFill>
        <p:spPr>
          <a:xfrm>
            <a:off x="17286507" y="23180232"/>
            <a:ext cx="5699331" cy="9359749"/>
          </a:xfrm>
          <a:prstGeom prst="rect">
            <a:avLst/>
          </a:prstGeom>
          <a:noFill/>
          <a:ln>
            <a:noFill/>
          </a:ln>
        </p:spPr>
      </p:pic>
      <p:pic>
        <p:nvPicPr>
          <p:cNvPr id="64" name="Google Shape;64;p13"/>
          <p:cNvPicPr preferRelativeResize="0"/>
          <p:nvPr/>
        </p:nvPicPr>
        <p:blipFill rotWithShape="1">
          <a:blip r:embed="rId5">
            <a:alphaModFix/>
          </a:blip>
          <a:srcRect b="25413" l="27840" r="-6954" t="27145"/>
          <a:stretch/>
        </p:blipFill>
        <p:spPr>
          <a:xfrm>
            <a:off x="8866225" y="23259200"/>
            <a:ext cx="9025050" cy="4360877"/>
          </a:xfrm>
          <a:prstGeom prst="rect">
            <a:avLst/>
          </a:prstGeom>
          <a:noFill/>
          <a:ln>
            <a:noFill/>
          </a:ln>
        </p:spPr>
      </p:pic>
      <p:sp>
        <p:nvSpPr>
          <p:cNvPr id="65" name="Google Shape;65;p13"/>
          <p:cNvSpPr txBox="1"/>
          <p:nvPr/>
        </p:nvSpPr>
        <p:spPr>
          <a:xfrm>
            <a:off x="23939675" y="24148675"/>
            <a:ext cx="10011900" cy="8311200"/>
          </a:xfrm>
          <a:prstGeom prst="rect">
            <a:avLst/>
          </a:prstGeom>
          <a:gradFill>
            <a:gsLst>
              <a:gs pos="0">
                <a:srgbClr val="FFFFFF"/>
              </a:gs>
              <a:gs pos="100000">
                <a:srgbClr val="6FA8DC"/>
              </a:gs>
            </a:gsLst>
            <a:lin ang="16200038" scaled="0"/>
          </a:gradFill>
          <a:ln cap="flat" cmpd="sng" w="1905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415925" lvl="0" marL="731520" rtl="0" algn="l">
              <a:lnSpc>
                <a:spcPct val="150000"/>
              </a:lnSpc>
              <a:spcBef>
                <a:spcPts val="0"/>
              </a:spcBef>
              <a:spcAft>
                <a:spcPts val="0"/>
              </a:spcAft>
              <a:buSzPts val="2950"/>
              <a:buChar char="➢"/>
            </a:pPr>
            <a:r>
              <a:rPr lang="en" sz="2950"/>
              <a:t>Historic records can provide insight into </a:t>
            </a:r>
            <a:r>
              <a:rPr lang="en" sz="2950"/>
              <a:t>hazard occurrences and </a:t>
            </a:r>
            <a:r>
              <a:rPr lang="en" sz="2950"/>
              <a:t>land use and change over time, </a:t>
            </a:r>
            <a:r>
              <a:rPr lang="en" sz="2950"/>
              <a:t>which can help inform geomorphic research</a:t>
            </a:r>
            <a:endParaRPr sz="2950"/>
          </a:p>
          <a:p>
            <a:pPr indent="-415925" lvl="0" marL="731520" rtl="0" algn="l">
              <a:lnSpc>
                <a:spcPct val="150000"/>
              </a:lnSpc>
              <a:spcBef>
                <a:spcPts val="0"/>
              </a:spcBef>
              <a:spcAft>
                <a:spcPts val="0"/>
              </a:spcAft>
              <a:buSzPts val="2950"/>
              <a:buChar char="➢"/>
            </a:pPr>
            <a:r>
              <a:rPr lang="en" sz="2950"/>
              <a:t>Public records and historic imagery can provide context for environmental issues at the local level</a:t>
            </a:r>
            <a:endParaRPr sz="2950"/>
          </a:p>
          <a:p>
            <a:pPr indent="-415925" lvl="0" marL="731520" rtl="0" algn="l">
              <a:lnSpc>
                <a:spcPct val="150000"/>
              </a:lnSpc>
              <a:spcBef>
                <a:spcPts val="0"/>
              </a:spcBef>
              <a:spcAft>
                <a:spcPts val="0"/>
              </a:spcAft>
              <a:buSzPts val="2950"/>
              <a:buChar char="➢"/>
            </a:pPr>
            <a:r>
              <a:rPr lang="en" sz="2950"/>
              <a:t>Previously emplaced slope stabilization interventions have been costly and environmentally invasive - large boulders proved most successful</a:t>
            </a:r>
            <a:endParaRPr sz="2950"/>
          </a:p>
          <a:p>
            <a:pPr indent="-415925" lvl="0" marL="731520" rtl="0" algn="l">
              <a:lnSpc>
                <a:spcPct val="150000"/>
              </a:lnSpc>
              <a:spcBef>
                <a:spcPts val="0"/>
              </a:spcBef>
              <a:spcAft>
                <a:spcPts val="0"/>
              </a:spcAft>
              <a:buSzPts val="2950"/>
              <a:buChar char="➢"/>
            </a:pPr>
            <a:r>
              <a:rPr b="1" i="1" lang="en" sz="2950"/>
              <a:t>In the context of Vermont’s changing climate, more frequent high intensity rain events are expected to exacerbate mass movements</a:t>
            </a:r>
            <a:endParaRPr b="1" sz="2950"/>
          </a:p>
        </p:txBody>
      </p:sp>
      <p:sp>
        <p:nvSpPr>
          <p:cNvPr id="66" name="Google Shape;66;p13"/>
          <p:cNvSpPr txBox="1"/>
          <p:nvPr/>
        </p:nvSpPr>
        <p:spPr>
          <a:xfrm>
            <a:off x="23939550" y="4284225"/>
            <a:ext cx="24528600" cy="11951100"/>
          </a:xfrm>
          <a:prstGeom prst="rect">
            <a:avLst/>
          </a:prstGeom>
          <a:gradFill>
            <a:gsLst>
              <a:gs pos="0">
                <a:srgbClr val="FFFFFF"/>
              </a:gs>
              <a:gs pos="100000">
                <a:srgbClr val="6FA8DC"/>
              </a:gs>
            </a:gsLst>
            <a:lin ang="16200038" scaled="0"/>
          </a:gradFill>
          <a:ln cap="flat" cmpd="sng" w="1905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415925" lvl="0" marL="731520" rtl="0" algn="l">
              <a:lnSpc>
                <a:spcPct val="150000"/>
              </a:lnSpc>
              <a:spcBef>
                <a:spcPts val="0"/>
              </a:spcBef>
              <a:spcAft>
                <a:spcPts val="0"/>
              </a:spcAft>
              <a:buSzPts val="2950"/>
              <a:buChar char="➢"/>
            </a:pPr>
            <a:r>
              <a:rPr lang="en" sz="2950"/>
              <a:t>Road widening began in the late 1920s, followed by </a:t>
            </a:r>
            <a:r>
              <a:rPr lang="en" sz="2950"/>
              <a:t>informal fill emplacement</a:t>
            </a:r>
            <a:r>
              <a:rPr b="1" lang="en" sz="2950"/>
              <a:t> </a:t>
            </a:r>
            <a:r>
              <a:rPr lang="en" sz="2950"/>
              <a:t>to expand buildable area</a:t>
            </a:r>
            <a:endParaRPr sz="2950"/>
          </a:p>
          <a:p>
            <a:pPr indent="-415925" lvl="0" marL="731520" rtl="0" algn="l">
              <a:lnSpc>
                <a:spcPct val="150000"/>
              </a:lnSpc>
              <a:spcBef>
                <a:spcPts val="0"/>
              </a:spcBef>
              <a:spcAft>
                <a:spcPts val="0"/>
              </a:spcAft>
              <a:buSzPts val="2950"/>
              <a:buChar char="➢"/>
            </a:pPr>
            <a:r>
              <a:rPr lang="en" sz="2950"/>
              <a:t>20 landslides have occurred between 1952 and today (recurrence interval of 3.4 years)</a:t>
            </a:r>
            <a:endParaRPr sz="2950"/>
          </a:p>
          <a:p>
            <a:pPr indent="-415925" lvl="0" marL="731520" rtl="0" algn="l">
              <a:lnSpc>
                <a:spcPct val="150000"/>
              </a:lnSpc>
              <a:spcBef>
                <a:spcPts val="0"/>
              </a:spcBef>
              <a:spcAft>
                <a:spcPts val="0"/>
              </a:spcAft>
              <a:buSzPts val="2950"/>
              <a:buChar char="➢"/>
            </a:pPr>
            <a:r>
              <a:rPr lang="en" sz="2950"/>
              <a:t>Landslide causes: </a:t>
            </a:r>
            <a:r>
              <a:rPr lang="en" sz="2950">
                <a:solidFill>
                  <a:schemeClr val="dk1"/>
                </a:solidFill>
              </a:rPr>
              <a:t>destabilization by dumping of fill, </a:t>
            </a:r>
            <a:r>
              <a:rPr lang="en" sz="2950"/>
              <a:t>extreme precipitation events, underdrain leakage &amp; deforestation</a:t>
            </a:r>
            <a:endParaRPr sz="2950"/>
          </a:p>
          <a:p>
            <a:pPr indent="-415925" lvl="0" marL="731520" rtl="0" algn="l">
              <a:lnSpc>
                <a:spcPct val="150000"/>
              </a:lnSpc>
              <a:spcBef>
                <a:spcPts val="0"/>
              </a:spcBef>
              <a:spcAft>
                <a:spcPts val="0"/>
              </a:spcAft>
              <a:buSzPts val="2950"/>
              <a:buChar char="➢"/>
            </a:pPr>
            <a:r>
              <a:rPr lang="en" sz="2950"/>
              <a:t>Seasonal patterns likely driven by climate and vegetation, spatial distribution highlights patterns of recurrence </a:t>
            </a:r>
            <a:endParaRPr sz="2950"/>
          </a:p>
          <a:p>
            <a:pPr indent="0" lvl="0" marL="457200" rtl="0" algn="l">
              <a:lnSpc>
                <a:spcPct val="115000"/>
              </a:lnSpc>
              <a:spcBef>
                <a:spcPts val="0"/>
              </a:spcBef>
              <a:spcAft>
                <a:spcPts val="0"/>
              </a:spcAft>
              <a:buNone/>
            </a:pPr>
            <a:r>
              <a:t/>
            </a:r>
            <a:endParaRPr sz="3000"/>
          </a:p>
        </p:txBody>
      </p:sp>
      <p:sp>
        <p:nvSpPr>
          <p:cNvPr id="67" name="Google Shape;67;p13"/>
          <p:cNvSpPr txBox="1"/>
          <p:nvPr/>
        </p:nvSpPr>
        <p:spPr>
          <a:xfrm>
            <a:off x="23939550" y="22914750"/>
            <a:ext cx="10011900" cy="1181100"/>
          </a:xfrm>
          <a:prstGeom prst="rect">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rPr>
              <a:t>Implications</a:t>
            </a:r>
            <a:endParaRPr sz="4000">
              <a:solidFill>
                <a:srgbClr val="FFFFFF"/>
              </a:solidFill>
            </a:endParaRPr>
          </a:p>
        </p:txBody>
      </p:sp>
      <p:pic>
        <p:nvPicPr>
          <p:cNvPr id="68" name="Google Shape;68;p13"/>
          <p:cNvPicPr preferRelativeResize="0"/>
          <p:nvPr/>
        </p:nvPicPr>
        <p:blipFill>
          <a:blip r:embed="rId6">
            <a:alphaModFix/>
          </a:blip>
          <a:stretch>
            <a:fillRect/>
          </a:stretch>
        </p:blipFill>
        <p:spPr>
          <a:xfrm>
            <a:off x="54613475" y="312712"/>
            <a:ext cx="6819000" cy="2274081"/>
          </a:xfrm>
          <a:prstGeom prst="rect">
            <a:avLst/>
          </a:prstGeom>
          <a:noFill/>
          <a:ln>
            <a:noFill/>
          </a:ln>
        </p:spPr>
      </p:pic>
      <p:sp>
        <p:nvSpPr>
          <p:cNvPr id="69" name="Google Shape;69;p13"/>
          <p:cNvSpPr txBox="1"/>
          <p:nvPr/>
        </p:nvSpPr>
        <p:spPr>
          <a:xfrm>
            <a:off x="461675" y="257550"/>
            <a:ext cx="2738400" cy="25026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70" name="Google Shape;70;p13"/>
          <p:cNvPicPr preferRelativeResize="0"/>
          <p:nvPr/>
        </p:nvPicPr>
        <p:blipFill>
          <a:blip r:embed="rId7">
            <a:alphaModFix/>
          </a:blip>
          <a:stretch>
            <a:fillRect/>
          </a:stretch>
        </p:blipFill>
        <p:spPr>
          <a:xfrm>
            <a:off x="-577175" y="253688"/>
            <a:ext cx="4623920" cy="2502525"/>
          </a:xfrm>
          <a:prstGeom prst="rect">
            <a:avLst/>
          </a:prstGeom>
          <a:noFill/>
          <a:ln>
            <a:noFill/>
          </a:ln>
        </p:spPr>
      </p:pic>
      <p:pic>
        <p:nvPicPr>
          <p:cNvPr id="71" name="Google Shape;71;p13"/>
          <p:cNvPicPr preferRelativeResize="0"/>
          <p:nvPr/>
        </p:nvPicPr>
        <p:blipFill>
          <a:blip r:embed="rId8">
            <a:alphaModFix/>
          </a:blip>
          <a:stretch>
            <a:fillRect/>
          </a:stretch>
        </p:blipFill>
        <p:spPr>
          <a:xfrm>
            <a:off x="24241575" y="7191725"/>
            <a:ext cx="18729948" cy="8047974"/>
          </a:xfrm>
          <a:prstGeom prst="rect">
            <a:avLst/>
          </a:prstGeom>
          <a:noFill/>
          <a:ln>
            <a:noFill/>
          </a:ln>
        </p:spPr>
      </p:pic>
      <p:pic>
        <p:nvPicPr>
          <p:cNvPr id="72" name="Google Shape;72;p13"/>
          <p:cNvPicPr preferRelativeResize="0"/>
          <p:nvPr/>
        </p:nvPicPr>
        <p:blipFill>
          <a:blip r:embed="rId9">
            <a:alphaModFix/>
          </a:blip>
          <a:stretch>
            <a:fillRect/>
          </a:stretch>
        </p:blipFill>
        <p:spPr>
          <a:xfrm>
            <a:off x="364963" y="6606788"/>
            <a:ext cx="13355975" cy="13355975"/>
          </a:xfrm>
          <a:prstGeom prst="rect">
            <a:avLst/>
          </a:prstGeom>
          <a:noFill/>
          <a:ln>
            <a:noFill/>
          </a:ln>
        </p:spPr>
      </p:pic>
      <p:pic>
        <p:nvPicPr>
          <p:cNvPr id="73" name="Google Shape;73;p13"/>
          <p:cNvPicPr preferRelativeResize="0"/>
          <p:nvPr/>
        </p:nvPicPr>
        <p:blipFill rotWithShape="1">
          <a:blip r:embed="rId10">
            <a:alphaModFix/>
          </a:blip>
          <a:srcRect b="8424" l="0" r="29418" t="0"/>
          <a:stretch/>
        </p:blipFill>
        <p:spPr>
          <a:xfrm>
            <a:off x="13858175" y="11421129"/>
            <a:ext cx="9660824" cy="7996390"/>
          </a:xfrm>
          <a:prstGeom prst="rect">
            <a:avLst/>
          </a:prstGeom>
          <a:noFill/>
          <a:ln>
            <a:noFill/>
          </a:ln>
        </p:spPr>
      </p:pic>
      <p:pic>
        <p:nvPicPr>
          <p:cNvPr id="74" name="Google Shape;74;p13"/>
          <p:cNvPicPr preferRelativeResize="0"/>
          <p:nvPr/>
        </p:nvPicPr>
        <p:blipFill>
          <a:blip r:embed="rId11">
            <a:alphaModFix/>
          </a:blip>
          <a:stretch>
            <a:fillRect/>
          </a:stretch>
        </p:blipFill>
        <p:spPr>
          <a:xfrm>
            <a:off x="24906362" y="17509650"/>
            <a:ext cx="6818877" cy="4511698"/>
          </a:xfrm>
          <a:prstGeom prst="rect">
            <a:avLst/>
          </a:prstGeom>
          <a:noFill/>
          <a:ln>
            <a:noFill/>
          </a:ln>
        </p:spPr>
      </p:pic>
      <p:pic>
        <p:nvPicPr>
          <p:cNvPr id="75" name="Google Shape;75;p13"/>
          <p:cNvPicPr preferRelativeResize="0"/>
          <p:nvPr/>
        </p:nvPicPr>
        <p:blipFill>
          <a:blip r:embed="rId12">
            <a:alphaModFix/>
          </a:blip>
          <a:stretch>
            <a:fillRect/>
          </a:stretch>
        </p:blipFill>
        <p:spPr>
          <a:xfrm>
            <a:off x="32719733" y="17509650"/>
            <a:ext cx="7368331" cy="4511698"/>
          </a:xfrm>
          <a:prstGeom prst="rect">
            <a:avLst/>
          </a:prstGeom>
          <a:noFill/>
          <a:ln>
            <a:noFill/>
          </a:ln>
        </p:spPr>
      </p:pic>
      <p:pic>
        <p:nvPicPr>
          <p:cNvPr id="76" name="Google Shape;76;p13"/>
          <p:cNvPicPr preferRelativeResize="0"/>
          <p:nvPr/>
        </p:nvPicPr>
        <p:blipFill>
          <a:blip r:embed="rId13">
            <a:alphaModFix/>
          </a:blip>
          <a:stretch>
            <a:fillRect/>
          </a:stretch>
        </p:blipFill>
        <p:spPr>
          <a:xfrm>
            <a:off x="41082556" y="17448527"/>
            <a:ext cx="5453682" cy="4511698"/>
          </a:xfrm>
          <a:prstGeom prst="rect">
            <a:avLst/>
          </a:prstGeom>
          <a:noFill/>
          <a:ln>
            <a:noFill/>
          </a:ln>
        </p:spPr>
      </p:pic>
      <p:sp>
        <p:nvSpPr>
          <p:cNvPr id="77" name="Google Shape;77;p13"/>
          <p:cNvSpPr txBox="1"/>
          <p:nvPr/>
        </p:nvSpPr>
        <p:spPr>
          <a:xfrm>
            <a:off x="34083250" y="29814278"/>
            <a:ext cx="14403600" cy="858900"/>
          </a:xfrm>
          <a:prstGeom prst="rect">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rgbClr val="FFFFFF"/>
                </a:solidFill>
              </a:rPr>
              <a:t>Acknowledgements</a:t>
            </a:r>
            <a:endParaRPr sz="3500">
              <a:solidFill>
                <a:srgbClr val="FFFFFF"/>
              </a:solidFill>
            </a:endParaRPr>
          </a:p>
        </p:txBody>
      </p:sp>
      <p:sp>
        <p:nvSpPr>
          <p:cNvPr id="78" name="Google Shape;78;p13"/>
          <p:cNvSpPr txBox="1"/>
          <p:nvPr/>
        </p:nvSpPr>
        <p:spPr>
          <a:xfrm>
            <a:off x="34083250" y="30673175"/>
            <a:ext cx="14403600" cy="1828800"/>
          </a:xfrm>
          <a:prstGeom prst="rect">
            <a:avLst/>
          </a:prstGeom>
          <a:gradFill>
            <a:gsLst>
              <a:gs pos="0">
                <a:srgbClr val="FFFFFF"/>
              </a:gs>
              <a:gs pos="50000">
                <a:srgbClr val="FFFFFF"/>
              </a:gs>
              <a:gs pos="100000">
                <a:srgbClr val="6FA8DC"/>
              </a:gs>
            </a:gsLst>
            <a:lin ang="16198662" scaled="0"/>
          </a:gradFill>
          <a:ln cap="flat" cmpd="sng" w="1905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300">
                <a:solidFill>
                  <a:srgbClr val="000000"/>
                </a:solidFill>
              </a:rPr>
              <a:t>We thank Adam Zylka, Jarlath O’Neil-Dunne,</a:t>
            </a:r>
            <a:r>
              <a:rPr lang="en" sz="2300"/>
              <a:t> </a:t>
            </a:r>
            <a:r>
              <a:rPr lang="en" sz="2300">
                <a:solidFill>
                  <a:srgbClr val="000000"/>
                </a:solidFill>
              </a:rPr>
              <a:t>Thomas Visser</a:t>
            </a:r>
            <a:r>
              <a:rPr lang="en" sz="2300"/>
              <a:t>, </a:t>
            </a:r>
            <a:r>
              <a:rPr lang="en" sz="2300">
                <a:solidFill>
                  <a:srgbClr val="000000"/>
                </a:solidFill>
              </a:rPr>
              <a:t>Christopher Halsted</a:t>
            </a:r>
            <a:r>
              <a:rPr lang="en" sz="2300"/>
              <a:t>, pr</a:t>
            </a:r>
            <a:r>
              <a:rPr lang="en" sz="2300">
                <a:solidFill>
                  <a:srgbClr val="000000"/>
                </a:solidFill>
              </a:rPr>
              <a:t>evious UVM students Kestrel Owens</a:t>
            </a:r>
            <a:r>
              <a:rPr lang="en" sz="2300"/>
              <a:t>,</a:t>
            </a:r>
            <a:r>
              <a:rPr lang="en" sz="2300">
                <a:solidFill>
                  <a:srgbClr val="000000"/>
                </a:solidFill>
              </a:rPr>
              <a:t> Mark Hehlen and Jason Drebber</a:t>
            </a:r>
            <a:r>
              <a:rPr lang="en" sz="2300"/>
              <a:t>, </a:t>
            </a:r>
            <a:r>
              <a:rPr lang="en" sz="2300">
                <a:solidFill>
                  <a:srgbClr val="000000"/>
                </a:solidFill>
              </a:rPr>
              <a:t>all members of the UVM 2020 Geomorphology class</a:t>
            </a:r>
            <a:r>
              <a:rPr lang="en" sz="2300"/>
              <a:t>,</a:t>
            </a:r>
            <a:r>
              <a:rPr lang="en" sz="2300">
                <a:solidFill>
                  <a:srgbClr val="000000"/>
                </a:solidFill>
              </a:rPr>
              <a:t> the Gund Institute for Environment</a:t>
            </a:r>
            <a:r>
              <a:rPr lang="en" sz="2300"/>
              <a:t>, </a:t>
            </a:r>
            <a:r>
              <a:rPr lang="en" sz="2300">
                <a:solidFill>
                  <a:srgbClr val="000000"/>
                </a:solidFill>
              </a:rPr>
              <a:t>and the Burlington </a:t>
            </a:r>
            <a:r>
              <a:rPr lang="en" sz="2300"/>
              <a:t>Department of Public Works.</a:t>
            </a:r>
            <a:endParaRPr sz="2300"/>
          </a:p>
        </p:txBody>
      </p:sp>
      <p:sp>
        <p:nvSpPr>
          <p:cNvPr id="79" name="Google Shape;79;p13"/>
          <p:cNvSpPr txBox="1"/>
          <p:nvPr/>
        </p:nvSpPr>
        <p:spPr>
          <a:xfrm>
            <a:off x="13858163" y="19417513"/>
            <a:ext cx="9633300" cy="18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2000">
                <a:solidFill>
                  <a:srgbClr val="000000"/>
                </a:solidFill>
              </a:rPr>
              <a:t>Using data from borehole SH-2 (a) and local stratigraphic descriptions, we developed a schematic cross section of the slope at 365 Riverside Ave (Sanborne, Head &amp; Associates Inc. 2021; Wright n.d.). (a) Shows a bare earth DEM, 5 meter contour lines, and profile A-A’. Material descriptions (b) are synthesized from Sanborne, Head &amp; Associates Inc. (2021).</a:t>
            </a:r>
            <a:endParaRPr sz="2200"/>
          </a:p>
        </p:txBody>
      </p:sp>
      <p:sp>
        <p:nvSpPr>
          <p:cNvPr id="80" name="Google Shape;80;p13"/>
          <p:cNvSpPr txBox="1"/>
          <p:nvPr/>
        </p:nvSpPr>
        <p:spPr>
          <a:xfrm>
            <a:off x="8866225" y="22616550"/>
            <a:ext cx="8053200" cy="482400"/>
          </a:xfrm>
          <a:prstGeom prst="rect">
            <a:avLst/>
          </a:prstGeom>
          <a:gradFill>
            <a:gsLst>
              <a:gs pos="0">
                <a:srgbClr val="FFFFFF"/>
              </a:gs>
              <a:gs pos="18000">
                <a:srgbClr val="FFFFFF"/>
              </a:gs>
              <a:gs pos="100000">
                <a:srgbClr val="6FA8DC"/>
              </a:gs>
            </a:gsLst>
            <a:lin ang="0" scaled="0"/>
          </a:gra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500"/>
              <a:t>2. </a:t>
            </a:r>
            <a:r>
              <a:rPr lang="en" sz="2500">
                <a:solidFill>
                  <a:srgbClr val="000000"/>
                </a:solidFill>
              </a:rPr>
              <a:t>Data collection through public records</a:t>
            </a:r>
            <a:endParaRPr sz="2500"/>
          </a:p>
        </p:txBody>
      </p:sp>
      <p:sp>
        <p:nvSpPr>
          <p:cNvPr id="81" name="Google Shape;81;p13"/>
          <p:cNvSpPr txBox="1"/>
          <p:nvPr/>
        </p:nvSpPr>
        <p:spPr>
          <a:xfrm>
            <a:off x="17286585" y="22623025"/>
            <a:ext cx="5699400" cy="482400"/>
          </a:xfrm>
          <a:prstGeom prst="rect">
            <a:avLst/>
          </a:prstGeom>
          <a:gradFill>
            <a:gsLst>
              <a:gs pos="0">
                <a:srgbClr val="FFFFFF"/>
              </a:gs>
              <a:gs pos="18000">
                <a:srgbClr val="FFFFFF"/>
              </a:gs>
              <a:gs pos="100000">
                <a:srgbClr val="6FA8DC"/>
              </a:gs>
            </a:gsLst>
            <a:lin ang="0" scaled="0"/>
          </a:gra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500"/>
              <a:t>3. </a:t>
            </a:r>
            <a:r>
              <a:rPr lang="en" sz="2500">
                <a:solidFill>
                  <a:srgbClr val="000000"/>
                </a:solidFill>
              </a:rPr>
              <a:t>Lands</a:t>
            </a:r>
            <a:r>
              <a:rPr lang="en" sz="2500">
                <a:solidFill>
                  <a:srgbClr val="000000"/>
                </a:solidFill>
              </a:rPr>
              <a:t>ca</a:t>
            </a:r>
            <a:r>
              <a:rPr lang="en" sz="2500">
                <a:solidFill>
                  <a:srgbClr val="000000"/>
                </a:solidFill>
              </a:rPr>
              <a:t>pe observation &amp; monitoring </a:t>
            </a:r>
            <a:endParaRPr sz="1600"/>
          </a:p>
        </p:txBody>
      </p:sp>
      <p:sp>
        <p:nvSpPr>
          <p:cNvPr id="82" name="Google Shape;82;p13"/>
          <p:cNvSpPr txBox="1"/>
          <p:nvPr/>
        </p:nvSpPr>
        <p:spPr>
          <a:xfrm>
            <a:off x="872463" y="22623025"/>
            <a:ext cx="7626600" cy="482400"/>
          </a:xfrm>
          <a:prstGeom prst="rect">
            <a:avLst/>
          </a:prstGeom>
          <a:gradFill>
            <a:gsLst>
              <a:gs pos="0">
                <a:srgbClr val="FFFFFF"/>
              </a:gs>
              <a:gs pos="18000">
                <a:srgbClr val="FFFFFF"/>
              </a:gs>
              <a:gs pos="100000">
                <a:srgbClr val="6FA8DC"/>
              </a:gs>
            </a:gsLst>
            <a:lin ang="0" scaled="0"/>
          </a:gradFill>
          <a:ln>
            <a:noFill/>
          </a:ln>
        </p:spPr>
        <p:txBody>
          <a:bodyPr anchorCtr="0" anchor="t" bIns="91425" lIns="91425" spcFirstLastPara="1" rIns="91425" wrap="square" tIns="91425">
            <a:noAutofit/>
          </a:bodyPr>
          <a:lstStyle/>
          <a:p>
            <a:pPr indent="-387350" lvl="0" marL="457200" rtl="0" algn="l">
              <a:lnSpc>
                <a:spcPct val="100000"/>
              </a:lnSpc>
              <a:spcBef>
                <a:spcPts val="0"/>
              </a:spcBef>
              <a:spcAft>
                <a:spcPts val="0"/>
              </a:spcAft>
              <a:buClr>
                <a:srgbClr val="000000"/>
              </a:buClr>
              <a:buSzPts val="2500"/>
              <a:buAutoNum type="arabicPeriod"/>
            </a:pPr>
            <a:r>
              <a:rPr lang="en" sz="2500">
                <a:solidFill>
                  <a:srgbClr val="000000"/>
                </a:solidFill>
              </a:rPr>
              <a:t>Systematic archival newspaper search</a:t>
            </a:r>
            <a:endParaRPr sz="2500">
              <a:solidFill>
                <a:srgbClr val="000000"/>
              </a:solidFill>
            </a:endParaRPr>
          </a:p>
          <a:p>
            <a:pPr indent="0" lvl="0" marL="0" rtl="0" algn="l">
              <a:lnSpc>
                <a:spcPct val="150000"/>
              </a:lnSpc>
              <a:spcBef>
                <a:spcPts val="0"/>
              </a:spcBef>
              <a:spcAft>
                <a:spcPts val="0"/>
              </a:spcAft>
              <a:buNone/>
            </a:pPr>
            <a:r>
              <a:t/>
            </a:r>
            <a:endParaRPr sz="2500">
              <a:solidFill>
                <a:srgbClr val="000000"/>
              </a:solidFill>
            </a:endParaRPr>
          </a:p>
        </p:txBody>
      </p:sp>
      <p:pic>
        <p:nvPicPr>
          <p:cNvPr id="83" name="Google Shape;83;p13"/>
          <p:cNvPicPr preferRelativeResize="0"/>
          <p:nvPr/>
        </p:nvPicPr>
        <p:blipFill rotWithShape="1">
          <a:blip r:embed="rId14">
            <a:alphaModFix/>
          </a:blip>
          <a:srcRect b="0" l="0" r="2837" t="0"/>
          <a:stretch/>
        </p:blipFill>
        <p:spPr>
          <a:xfrm>
            <a:off x="5579862" y="23180232"/>
            <a:ext cx="2944969" cy="4708874"/>
          </a:xfrm>
          <a:prstGeom prst="rect">
            <a:avLst/>
          </a:prstGeom>
          <a:noFill/>
          <a:ln>
            <a:noFill/>
          </a:ln>
        </p:spPr>
      </p:pic>
      <p:pic>
        <p:nvPicPr>
          <p:cNvPr id="84" name="Google Shape;84;p13"/>
          <p:cNvPicPr preferRelativeResize="0"/>
          <p:nvPr/>
        </p:nvPicPr>
        <p:blipFill>
          <a:blip r:embed="rId15">
            <a:alphaModFix/>
          </a:blip>
          <a:stretch>
            <a:fillRect/>
          </a:stretch>
        </p:blipFill>
        <p:spPr>
          <a:xfrm>
            <a:off x="14644075" y="27966050"/>
            <a:ext cx="2501327" cy="2502574"/>
          </a:xfrm>
          <a:prstGeom prst="rect">
            <a:avLst/>
          </a:prstGeom>
          <a:noFill/>
          <a:ln>
            <a:noFill/>
          </a:ln>
        </p:spPr>
      </p:pic>
      <p:pic>
        <p:nvPicPr>
          <p:cNvPr id="85" name="Google Shape;85;p13"/>
          <p:cNvPicPr preferRelativeResize="0"/>
          <p:nvPr/>
        </p:nvPicPr>
        <p:blipFill>
          <a:blip r:embed="rId16">
            <a:alphaModFix/>
          </a:blip>
          <a:stretch>
            <a:fillRect/>
          </a:stretch>
        </p:blipFill>
        <p:spPr>
          <a:xfrm>
            <a:off x="912714" y="28548157"/>
            <a:ext cx="10351716" cy="4045667"/>
          </a:xfrm>
          <a:prstGeom prst="rect">
            <a:avLst/>
          </a:prstGeom>
          <a:noFill/>
          <a:ln>
            <a:noFill/>
          </a:ln>
        </p:spPr>
      </p:pic>
      <p:sp>
        <p:nvSpPr>
          <p:cNvPr id="86" name="Google Shape;86;p13"/>
          <p:cNvSpPr txBox="1"/>
          <p:nvPr/>
        </p:nvSpPr>
        <p:spPr>
          <a:xfrm>
            <a:off x="23939550" y="16242625"/>
            <a:ext cx="23538000" cy="858900"/>
          </a:xfrm>
          <a:prstGeom prst="rect">
            <a:avLst/>
          </a:prstGeom>
          <a:gradFill>
            <a:gsLst>
              <a:gs pos="0">
                <a:schemeClr val="lt1"/>
              </a:gs>
              <a:gs pos="100000">
                <a:srgbClr val="489FA7"/>
              </a:gs>
            </a:gsLst>
            <a:lin ang="2700006" scaled="0"/>
          </a:gradFill>
          <a:ln cap="flat" cmpd="sng" w="9525">
            <a:solidFill>
              <a:srgbClr val="489FA7"/>
            </a:solidFill>
            <a:prstDash val="solid"/>
            <a:round/>
            <a:headEnd len="sm" w="sm" type="none"/>
            <a:tailEnd len="sm" w="sm" type="none"/>
          </a:ln>
        </p:spPr>
        <p:txBody>
          <a:bodyPr anchorCtr="0" anchor="ctr" bIns="91425" lIns="91425" spcFirstLastPara="1" rIns="91425" wrap="square" tIns="91425">
            <a:noAutofit/>
          </a:bodyPr>
          <a:lstStyle/>
          <a:p>
            <a:pPr indent="0" lvl="0" marL="182880" rtl="0" algn="ctr">
              <a:spcBef>
                <a:spcPts val="0"/>
              </a:spcBef>
              <a:spcAft>
                <a:spcPts val="0"/>
              </a:spcAft>
              <a:buNone/>
            </a:pPr>
            <a:r>
              <a:rPr b="1" i="1" lang="en" sz="3550"/>
              <a:t>100 years of slope alteration to expand buildable area reduced slope stability, resulting in 20 landslides</a:t>
            </a:r>
            <a:endParaRPr b="1" i="1" sz="3550"/>
          </a:p>
        </p:txBody>
      </p:sp>
      <p:sp>
        <p:nvSpPr>
          <p:cNvPr id="87" name="Google Shape;87;p13"/>
          <p:cNvSpPr txBox="1"/>
          <p:nvPr/>
        </p:nvSpPr>
        <p:spPr>
          <a:xfrm>
            <a:off x="34083200" y="22914751"/>
            <a:ext cx="14403600" cy="1181100"/>
          </a:xfrm>
          <a:prstGeom prst="rect">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rPr>
              <a:t>Where do we go from here?</a:t>
            </a:r>
            <a:endParaRPr sz="4000">
              <a:solidFill>
                <a:srgbClr val="FFFFFF"/>
              </a:solidFill>
            </a:endParaRPr>
          </a:p>
        </p:txBody>
      </p:sp>
      <p:sp>
        <p:nvSpPr>
          <p:cNvPr id="88" name="Google Shape;88;p13"/>
          <p:cNvSpPr txBox="1"/>
          <p:nvPr/>
        </p:nvSpPr>
        <p:spPr>
          <a:xfrm>
            <a:off x="34064625" y="24148675"/>
            <a:ext cx="14403600" cy="5464800"/>
          </a:xfrm>
          <a:prstGeom prst="rect">
            <a:avLst/>
          </a:prstGeom>
          <a:gradFill>
            <a:gsLst>
              <a:gs pos="0">
                <a:srgbClr val="FFFFFF"/>
              </a:gs>
              <a:gs pos="100000">
                <a:srgbClr val="6FA8DC"/>
              </a:gs>
            </a:gsLst>
            <a:lin ang="16200038" scaled="0"/>
          </a:gradFill>
          <a:ln cap="flat" cmpd="sng" w="1905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415925" lvl="0" marL="731520" rtl="0" algn="l">
              <a:lnSpc>
                <a:spcPct val="150000"/>
              </a:lnSpc>
              <a:spcBef>
                <a:spcPts val="0"/>
              </a:spcBef>
              <a:spcAft>
                <a:spcPts val="0"/>
              </a:spcAft>
              <a:buSzPts val="2950"/>
              <a:buChar char="➢"/>
            </a:pPr>
            <a:r>
              <a:rPr lang="en" sz="2950"/>
              <a:t>Disallow future development along this slope to avoid increased overburden </a:t>
            </a:r>
            <a:endParaRPr sz="2950"/>
          </a:p>
          <a:p>
            <a:pPr indent="-415925" lvl="0" marL="731520" rtl="0" algn="l">
              <a:lnSpc>
                <a:spcPct val="150000"/>
              </a:lnSpc>
              <a:spcBef>
                <a:spcPts val="0"/>
              </a:spcBef>
              <a:spcAft>
                <a:spcPts val="0"/>
              </a:spcAft>
              <a:buSzPts val="2950"/>
              <a:buChar char="➢"/>
            </a:pPr>
            <a:r>
              <a:rPr lang="en" sz="2950"/>
              <a:t>Remove existing structures through FEMA property acquisitions where possible</a:t>
            </a:r>
            <a:endParaRPr sz="2950"/>
          </a:p>
          <a:p>
            <a:pPr indent="-415925" lvl="0" marL="731520" rtl="0" algn="l">
              <a:lnSpc>
                <a:spcPct val="150000"/>
              </a:lnSpc>
              <a:spcBef>
                <a:spcPts val="0"/>
              </a:spcBef>
              <a:spcAft>
                <a:spcPts val="0"/>
              </a:spcAft>
              <a:buSzPts val="2950"/>
              <a:buChar char="➢"/>
            </a:pPr>
            <a:r>
              <a:rPr lang="en" sz="2950"/>
              <a:t>Replace buildings and impermeable surfaces with native vegetation with dense root mass to increase root cohesion</a:t>
            </a:r>
            <a:endParaRPr sz="2950"/>
          </a:p>
          <a:p>
            <a:pPr indent="-415925" lvl="0" marL="731520" rtl="0" algn="l">
              <a:lnSpc>
                <a:spcPct val="150000"/>
              </a:lnSpc>
              <a:spcBef>
                <a:spcPts val="0"/>
              </a:spcBef>
              <a:spcAft>
                <a:spcPts val="0"/>
              </a:spcAft>
              <a:buSzPts val="2950"/>
              <a:buChar char="➢"/>
            </a:pPr>
            <a:r>
              <a:rPr lang="en" sz="2950"/>
              <a:t>Transition the river adjacent slope into a public green space with engineered stormwater removal</a:t>
            </a:r>
            <a:endParaRPr sz="2950"/>
          </a:p>
          <a:p>
            <a:pPr indent="-415925" lvl="0" marL="731520" rtl="0" algn="l">
              <a:lnSpc>
                <a:spcPct val="150000"/>
              </a:lnSpc>
              <a:spcBef>
                <a:spcPts val="0"/>
              </a:spcBef>
              <a:spcAft>
                <a:spcPts val="0"/>
              </a:spcAft>
              <a:buSzPts val="2950"/>
              <a:buChar char="➢"/>
            </a:pPr>
            <a:r>
              <a:rPr lang="en" sz="2950"/>
              <a:t>Investigate the history of local hazards where possible to better inform hazard management and prepare for increasingly variable climate conditions</a:t>
            </a:r>
            <a:endParaRPr sz="2950"/>
          </a:p>
        </p:txBody>
      </p:sp>
      <p:sp>
        <p:nvSpPr>
          <p:cNvPr id="89" name="Google Shape;89;p13"/>
          <p:cNvSpPr txBox="1"/>
          <p:nvPr/>
        </p:nvSpPr>
        <p:spPr>
          <a:xfrm>
            <a:off x="872463" y="28010906"/>
            <a:ext cx="10432200" cy="482400"/>
          </a:xfrm>
          <a:prstGeom prst="rect">
            <a:avLst/>
          </a:prstGeom>
          <a:gradFill>
            <a:gsLst>
              <a:gs pos="0">
                <a:srgbClr val="FFFFFF"/>
              </a:gs>
              <a:gs pos="18000">
                <a:srgbClr val="FFFFFF"/>
              </a:gs>
              <a:gs pos="100000">
                <a:srgbClr val="6FA8DC"/>
              </a:gs>
            </a:gsLst>
            <a:lin ang="0" scaled="0"/>
          </a:grad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500">
                <a:solidFill>
                  <a:schemeClr val="dk1"/>
                </a:solidFill>
              </a:rPr>
              <a:t>4. </a:t>
            </a:r>
            <a:r>
              <a:rPr lang="en" sz="2500">
                <a:solidFill>
                  <a:schemeClr val="dk1"/>
                </a:solidFill>
              </a:rPr>
              <a:t>Rephotography to assess change over time </a:t>
            </a:r>
            <a:endParaRPr sz="1800">
              <a:solidFill>
                <a:schemeClr val="dk2"/>
              </a:solidFill>
            </a:endParaRPr>
          </a:p>
        </p:txBody>
      </p:sp>
      <p:pic>
        <p:nvPicPr>
          <p:cNvPr id="90" name="Google Shape;90;p13"/>
          <p:cNvPicPr preferRelativeResize="0"/>
          <p:nvPr/>
        </p:nvPicPr>
        <p:blipFill>
          <a:blip r:embed="rId17">
            <a:alphaModFix/>
          </a:blip>
          <a:stretch>
            <a:fillRect/>
          </a:stretch>
        </p:blipFill>
        <p:spPr>
          <a:xfrm>
            <a:off x="43262575" y="7171344"/>
            <a:ext cx="4931400" cy="8088735"/>
          </a:xfrm>
          <a:prstGeom prst="rect">
            <a:avLst/>
          </a:prstGeom>
          <a:noFill/>
          <a:ln>
            <a:noFill/>
          </a:ln>
        </p:spPr>
      </p:pic>
      <p:sp>
        <p:nvSpPr>
          <p:cNvPr id="91" name="Google Shape;91;p13"/>
          <p:cNvSpPr txBox="1"/>
          <p:nvPr/>
        </p:nvSpPr>
        <p:spPr>
          <a:xfrm>
            <a:off x="48684125" y="3158938"/>
            <a:ext cx="13406100" cy="1092000"/>
          </a:xfrm>
          <a:prstGeom prst="rect">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rPr>
              <a:t>Landslide timeline</a:t>
            </a:r>
            <a:endParaRPr sz="4000">
              <a:solidFill>
                <a:srgbClr val="FFFFFF"/>
              </a:solidFill>
            </a:endParaRPr>
          </a:p>
        </p:txBody>
      </p:sp>
      <p:sp>
        <p:nvSpPr>
          <p:cNvPr id="92" name="Google Shape;92;p13"/>
          <p:cNvSpPr txBox="1"/>
          <p:nvPr/>
        </p:nvSpPr>
        <p:spPr>
          <a:xfrm>
            <a:off x="13856738" y="10657250"/>
            <a:ext cx="9633300" cy="74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sz="2000"/>
              <a:t>Location map showing northern New York and Vermont, with the the Winooski River watershed (tan) and major tributaries (teal). Field area marked with a red dot. </a:t>
            </a:r>
            <a:endParaRPr i="1" sz="2000"/>
          </a:p>
        </p:txBody>
      </p:sp>
      <p:pic>
        <p:nvPicPr>
          <p:cNvPr id="93" name="Google Shape;93;p13"/>
          <p:cNvPicPr preferRelativeResize="0"/>
          <p:nvPr/>
        </p:nvPicPr>
        <p:blipFill>
          <a:blip r:embed="rId18">
            <a:alphaModFix/>
          </a:blip>
          <a:stretch>
            <a:fillRect/>
          </a:stretch>
        </p:blipFill>
        <p:spPr>
          <a:xfrm>
            <a:off x="13858175" y="6606800"/>
            <a:ext cx="9660826" cy="4070924"/>
          </a:xfrm>
          <a:prstGeom prst="rect">
            <a:avLst/>
          </a:prstGeom>
          <a:noFill/>
          <a:ln>
            <a:noFill/>
          </a:ln>
        </p:spPr>
      </p:pic>
      <p:sp>
        <p:nvSpPr>
          <p:cNvPr id="94" name="Google Shape;94;p13"/>
          <p:cNvSpPr txBox="1"/>
          <p:nvPr/>
        </p:nvSpPr>
        <p:spPr>
          <a:xfrm>
            <a:off x="11481700" y="28600613"/>
            <a:ext cx="2945100" cy="1092000"/>
          </a:xfrm>
          <a:prstGeom prst="rect">
            <a:avLst/>
          </a:prstGeom>
          <a:gradFill>
            <a:gsLst>
              <a:gs pos="0">
                <a:srgbClr val="FFFFFF"/>
              </a:gs>
              <a:gs pos="18000">
                <a:srgbClr val="FFFFFF"/>
              </a:gs>
              <a:gs pos="100000">
                <a:srgbClr val="6FA8DC"/>
              </a:gs>
            </a:gsLst>
            <a:lin ang="0" scaled="0"/>
          </a:gra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500">
                <a:solidFill>
                  <a:schemeClr val="dk1"/>
                </a:solidFill>
              </a:rPr>
              <a:t>5. Spatial analysis in ArcGIS</a:t>
            </a:r>
            <a:endParaRPr sz="1800">
              <a:solidFill>
                <a:schemeClr val="dk2"/>
              </a:solidFill>
            </a:endParaRPr>
          </a:p>
        </p:txBody>
      </p:sp>
      <p:sp>
        <p:nvSpPr>
          <p:cNvPr id="95" name="Google Shape;95;p13"/>
          <p:cNvSpPr txBox="1"/>
          <p:nvPr/>
        </p:nvSpPr>
        <p:spPr>
          <a:xfrm>
            <a:off x="24318275" y="15253950"/>
            <a:ext cx="18729900" cy="85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sz="2000"/>
              <a:t>Map showing the spatial relationships between important features along Riverside Ave including landslide locations (sorted by certainty), interpreted scarps, properties designated as active slope areas in 2020, and the locations of two &gt;64 unit apartment complexes proposed in 2021. </a:t>
            </a:r>
            <a:endParaRPr i="1" sz="2000"/>
          </a:p>
        </p:txBody>
      </p:sp>
      <p:sp>
        <p:nvSpPr>
          <p:cNvPr id="96" name="Google Shape;96;p13"/>
          <p:cNvSpPr txBox="1"/>
          <p:nvPr/>
        </p:nvSpPr>
        <p:spPr>
          <a:xfrm>
            <a:off x="43262575" y="15274350"/>
            <a:ext cx="5106900" cy="74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sz="2000"/>
              <a:t>Distribution of landslides by month. Numbers correspond to timeline &amp; map.</a:t>
            </a:r>
            <a:endParaRPr i="1" sz="2000"/>
          </a:p>
        </p:txBody>
      </p:sp>
      <p:sp>
        <p:nvSpPr>
          <p:cNvPr id="97" name="Google Shape;97;p13"/>
          <p:cNvSpPr txBox="1"/>
          <p:nvPr/>
        </p:nvSpPr>
        <p:spPr>
          <a:xfrm>
            <a:off x="41082550" y="21868900"/>
            <a:ext cx="5592600" cy="74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sz="2000"/>
              <a:t>Images of the 2019 landslide taken from above (a), and from the base of the landslide (b)</a:t>
            </a:r>
            <a:endParaRPr i="1" sz="2000"/>
          </a:p>
        </p:txBody>
      </p:sp>
      <p:sp>
        <p:nvSpPr>
          <p:cNvPr id="98" name="Google Shape;98;p13"/>
          <p:cNvSpPr txBox="1"/>
          <p:nvPr/>
        </p:nvSpPr>
        <p:spPr>
          <a:xfrm>
            <a:off x="11446007" y="30594144"/>
            <a:ext cx="5699400" cy="1849800"/>
          </a:xfrm>
          <a:prstGeom prst="rect">
            <a:avLst/>
          </a:prstGeom>
          <a:gradFill>
            <a:gsLst>
              <a:gs pos="0">
                <a:srgbClr val="FFFFFF"/>
              </a:gs>
              <a:gs pos="100000">
                <a:srgbClr val="6FA8DC"/>
              </a:gs>
            </a:gsLst>
            <a:lin ang="16200038" scaled="0"/>
          </a:gra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600">
              <a:solidFill>
                <a:schemeClr val="dk2"/>
              </a:solidFill>
            </a:endParaRPr>
          </a:p>
        </p:txBody>
      </p:sp>
      <p:sp>
        <p:nvSpPr>
          <p:cNvPr id="99" name="Google Shape;99;p13"/>
          <p:cNvSpPr txBox="1"/>
          <p:nvPr/>
        </p:nvSpPr>
        <p:spPr>
          <a:xfrm>
            <a:off x="32719725" y="21941175"/>
            <a:ext cx="7368300" cy="74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sz="2000"/>
              <a:t>Photographs of the November 18, 1955 landslide (UVM SS Collection)</a:t>
            </a:r>
            <a:endParaRPr i="1" sz="2000"/>
          </a:p>
        </p:txBody>
      </p:sp>
      <p:sp>
        <p:nvSpPr>
          <p:cNvPr id="100" name="Google Shape;100;p13"/>
          <p:cNvSpPr txBox="1"/>
          <p:nvPr/>
        </p:nvSpPr>
        <p:spPr>
          <a:xfrm>
            <a:off x="24799475" y="21941175"/>
            <a:ext cx="6819000" cy="74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sz="2000"/>
              <a:t>1931 Photographs of roadside expansion at 114 Riverside Ave using wooden cribbing and fill (UVM SS Collection)</a:t>
            </a:r>
            <a:endParaRPr i="1" sz="2000"/>
          </a:p>
        </p:txBody>
      </p:sp>
      <p:sp>
        <p:nvSpPr>
          <p:cNvPr id="101" name="Google Shape;101;p13"/>
          <p:cNvSpPr txBox="1"/>
          <p:nvPr/>
        </p:nvSpPr>
        <p:spPr>
          <a:xfrm>
            <a:off x="14121819" y="31105641"/>
            <a:ext cx="3164700" cy="1402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i="1" lang="en" sz="1800">
                <a:solidFill>
                  <a:schemeClr val="dk1"/>
                </a:solidFill>
              </a:rPr>
              <a:t> </a:t>
            </a:r>
            <a:r>
              <a:rPr i="1" lang="en" sz="1800">
                <a:solidFill>
                  <a:schemeClr val="dk1"/>
                </a:solidFill>
              </a:rPr>
              <a:t>4.    (a) UVM SS Collections</a:t>
            </a:r>
            <a:endParaRPr i="1" sz="1800">
              <a:solidFill>
                <a:schemeClr val="dk1"/>
              </a:solidFill>
            </a:endParaRPr>
          </a:p>
          <a:p>
            <a:pPr indent="0" lvl="0" marL="0" rtl="0" algn="l">
              <a:lnSpc>
                <a:spcPct val="150000"/>
              </a:lnSpc>
              <a:spcBef>
                <a:spcPts val="0"/>
              </a:spcBef>
              <a:spcAft>
                <a:spcPts val="0"/>
              </a:spcAft>
              <a:buNone/>
            </a:pPr>
            <a:r>
              <a:rPr i="1" lang="en" sz="1800">
                <a:solidFill>
                  <a:schemeClr val="dk1"/>
                </a:solidFill>
              </a:rPr>
              <a:t>        (b) I. Bennett</a:t>
            </a:r>
            <a:endParaRPr i="1" sz="1800">
              <a:solidFill>
                <a:schemeClr val="dk1"/>
              </a:solidFill>
            </a:endParaRPr>
          </a:p>
          <a:p>
            <a:pPr indent="0" lvl="0" marL="0" rtl="0" algn="l">
              <a:lnSpc>
                <a:spcPct val="150000"/>
              </a:lnSpc>
              <a:spcBef>
                <a:spcPts val="0"/>
              </a:spcBef>
              <a:spcAft>
                <a:spcPts val="0"/>
              </a:spcAft>
              <a:buClr>
                <a:schemeClr val="dk1"/>
              </a:buClr>
              <a:buSzPts val="1100"/>
              <a:buFont typeface="Arial"/>
              <a:buNone/>
            </a:pPr>
            <a:r>
              <a:rPr i="1" lang="en" sz="1800">
                <a:solidFill>
                  <a:schemeClr val="dk1"/>
                </a:solidFill>
              </a:rPr>
              <a:t>5.  Burlington Free Press</a:t>
            </a:r>
            <a:endParaRPr sz="11600">
              <a:solidFill>
                <a:schemeClr val="dk2"/>
              </a:solidFill>
            </a:endParaRPr>
          </a:p>
        </p:txBody>
      </p:sp>
      <p:sp>
        <p:nvSpPr>
          <p:cNvPr id="102" name="Google Shape;102;p13"/>
          <p:cNvSpPr txBox="1"/>
          <p:nvPr/>
        </p:nvSpPr>
        <p:spPr>
          <a:xfrm>
            <a:off x="11304675" y="30673175"/>
            <a:ext cx="4623900" cy="1618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i="1" lang="en" sz="2000">
                <a:solidFill>
                  <a:schemeClr val="dk1"/>
                </a:solidFill>
              </a:rPr>
              <a:t>                             Image sources</a:t>
            </a:r>
            <a:endParaRPr b="1" i="1" sz="2000">
              <a:solidFill>
                <a:schemeClr val="dk1"/>
              </a:solidFill>
            </a:endParaRPr>
          </a:p>
          <a:p>
            <a:pPr indent="-342900" lvl="0" marL="457200" rtl="0" algn="l">
              <a:lnSpc>
                <a:spcPct val="150000"/>
              </a:lnSpc>
              <a:spcBef>
                <a:spcPts val="0"/>
              </a:spcBef>
              <a:spcAft>
                <a:spcPts val="0"/>
              </a:spcAft>
              <a:buSzPts val="1800"/>
              <a:buAutoNum type="arabicPeriod"/>
            </a:pPr>
            <a:r>
              <a:rPr i="1" lang="en" sz="1800"/>
              <a:t>Burlington Free Press</a:t>
            </a:r>
            <a:endParaRPr i="1" sz="1800"/>
          </a:p>
          <a:p>
            <a:pPr indent="-342900" lvl="0" marL="457200" rtl="0" algn="l">
              <a:lnSpc>
                <a:spcPct val="150000"/>
              </a:lnSpc>
              <a:spcBef>
                <a:spcPts val="0"/>
              </a:spcBef>
              <a:spcAft>
                <a:spcPts val="0"/>
              </a:spcAft>
              <a:buSzPts val="1800"/>
              <a:buAutoNum type="arabicPeriod"/>
            </a:pPr>
            <a:r>
              <a:rPr i="1" lang="en" sz="1800"/>
              <a:t>Burlington DPW</a:t>
            </a:r>
            <a:endParaRPr i="1" sz="1800"/>
          </a:p>
          <a:p>
            <a:pPr indent="-342900" lvl="0" marL="457200" rtl="0" algn="l">
              <a:lnSpc>
                <a:spcPct val="150000"/>
              </a:lnSpc>
              <a:spcBef>
                <a:spcPts val="0"/>
              </a:spcBef>
              <a:spcAft>
                <a:spcPts val="0"/>
              </a:spcAft>
              <a:buSzPts val="1800"/>
              <a:buAutoNum type="arabicPeriod"/>
            </a:pPr>
            <a:r>
              <a:rPr i="1" lang="en" sz="1800">
                <a:solidFill>
                  <a:schemeClr val="dk1"/>
                </a:solidFill>
              </a:rPr>
              <a:t>Photos by P. Bierman</a:t>
            </a:r>
            <a:endParaRPr i="1" sz="1800"/>
          </a:p>
          <a:p>
            <a:pPr indent="0" lvl="0" marL="457200" rtl="0" algn="l">
              <a:spcBef>
                <a:spcPts val="0"/>
              </a:spcBef>
              <a:spcAft>
                <a:spcPts val="0"/>
              </a:spcAft>
              <a:buNone/>
            </a:pPr>
            <a:r>
              <a:t/>
            </a:r>
            <a:endParaRPr i="1" sz="1800"/>
          </a:p>
        </p:txBody>
      </p:sp>
      <p:sp>
        <p:nvSpPr>
          <p:cNvPr id="103" name="Google Shape;103;p13"/>
          <p:cNvSpPr txBox="1"/>
          <p:nvPr/>
        </p:nvSpPr>
        <p:spPr>
          <a:xfrm>
            <a:off x="53955725" y="2586800"/>
            <a:ext cx="8134500" cy="3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EP11D-1777: Drivers of Earth's Surface Change in an Era of Rapid Climate and Land Use Change</a:t>
            </a:r>
            <a:endParaRPr>
              <a:solidFill>
                <a:schemeClr val="lt1"/>
              </a:solidFill>
            </a:endParaRPr>
          </a:p>
        </p:txBody>
      </p:sp>
      <p:pic>
        <p:nvPicPr>
          <p:cNvPr id="104" name="Google Shape;104;p13"/>
          <p:cNvPicPr preferRelativeResize="0"/>
          <p:nvPr/>
        </p:nvPicPr>
        <p:blipFill>
          <a:blip r:embed="rId19">
            <a:alphaModFix/>
          </a:blip>
          <a:stretch>
            <a:fillRect/>
          </a:stretch>
        </p:blipFill>
        <p:spPr>
          <a:xfrm>
            <a:off x="59158375" y="30185775"/>
            <a:ext cx="2274100" cy="2274100"/>
          </a:xfrm>
          <a:prstGeom prst="rect">
            <a:avLst/>
          </a:prstGeom>
          <a:noFill/>
          <a:ln>
            <a:noFill/>
          </a:ln>
        </p:spPr>
      </p:pic>
      <p:pic>
        <p:nvPicPr>
          <p:cNvPr id="105" name="Google Shape;105;p13"/>
          <p:cNvPicPr preferRelativeResize="0"/>
          <p:nvPr/>
        </p:nvPicPr>
        <p:blipFill>
          <a:blip r:embed="rId20">
            <a:alphaModFix/>
          </a:blip>
          <a:stretch>
            <a:fillRect/>
          </a:stretch>
        </p:blipFill>
        <p:spPr>
          <a:xfrm>
            <a:off x="3559925" y="253694"/>
            <a:ext cx="2501325" cy="2501325"/>
          </a:xfrm>
          <a:prstGeom prst="rect">
            <a:avLst/>
          </a:prstGeom>
          <a:noFill/>
          <a:ln>
            <a:noFill/>
          </a:ln>
        </p:spPr>
      </p:pic>
      <p:pic>
        <p:nvPicPr>
          <p:cNvPr id="106" name="Google Shape;106;p13"/>
          <p:cNvPicPr preferRelativeResize="0"/>
          <p:nvPr/>
        </p:nvPicPr>
        <p:blipFill>
          <a:blip r:embed="rId21">
            <a:alphaModFix/>
          </a:blip>
          <a:stretch>
            <a:fillRect/>
          </a:stretch>
        </p:blipFill>
        <p:spPr>
          <a:xfrm>
            <a:off x="48618525" y="4488907"/>
            <a:ext cx="13355950" cy="26326262"/>
          </a:xfrm>
          <a:prstGeom prst="rect">
            <a:avLst/>
          </a:prstGeom>
          <a:noFill/>
          <a:ln>
            <a:noFill/>
          </a:ln>
        </p:spPr>
      </p:pic>
      <p:sp>
        <p:nvSpPr>
          <p:cNvPr id="107" name="Google Shape;107;p13"/>
          <p:cNvSpPr txBox="1"/>
          <p:nvPr/>
        </p:nvSpPr>
        <p:spPr>
          <a:xfrm>
            <a:off x="48618525" y="31053125"/>
            <a:ext cx="8472000" cy="858900"/>
          </a:xfrm>
          <a:prstGeom prst="rect">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rPr>
              <a:t>References</a:t>
            </a:r>
            <a:endParaRPr sz="4000">
              <a:solidFill>
                <a:srgbClr val="FFFFFF"/>
              </a:solidFill>
            </a:endParaRPr>
          </a:p>
        </p:txBody>
      </p:sp>
      <p:sp>
        <p:nvSpPr>
          <p:cNvPr id="108" name="Google Shape;108;p13"/>
          <p:cNvSpPr/>
          <p:nvPr/>
        </p:nvSpPr>
        <p:spPr>
          <a:xfrm rot="5400000">
            <a:off x="56947425" y="30673175"/>
            <a:ext cx="1905000" cy="1618800"/>
          </a:xfrm>
          <a:prstGeom prst="triangle">
            <a:avLst>
              <a:gd fmla="val 50000" name="adj"/>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